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9" r:id="rId5"/>
    <p:sldId id="261" r:id="rId6"/>
    <p:sldId id="277" r:id="rId7"/>
    <p:sldId id="278" r:id="rId8"/>
    <p:sldId id="268" r:id="rId9"/>
    <p:sldId id="271" r:id="rId10"/>
    <p:sldId id="269" r:id="rId11"/>
    <p:sldId id="281" r:id="rId12"/>
    <p:sldId id="270" r:id="rId13"/>
    <p:sldId id="275" r:id="rId14"/>
    <p:sldId id="272"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55868B-276D-0C3D-AA30-96A270BEFE1F}" v="146" dt="2023-10-12T15:30:38.585"/>
    <p1510:client id="{80DAA0E9-C088-4D79-BF82-7B796201A962}" v="4" dt="2023-10-13T05:58:18.285"/>
    <p1510:client id="{F6F879C3-D539-4AA0-8C4D-448A19BAFDD6}" v="20" dt="2023-10-13T05:57:24.975"/>
    <p1510:client id="{9E100F64-66AE-D238-C557-12B7A0CD0921}" v="975" dt="2023-10-12T21:00:06.918"/>
    <p1510:client id="{D6B2A774-DACB-F214-42DA-C91623AF79F8}" v="54" dt="2023-10-12T13:44:19.577"/>
    <p1510:client id="{D6DF04BD-47E7-AC97-2803-1991527A62C5}" v="4" dt="2023-10-12T09:53:30.9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14" d="100"/>
          <a:sy n="114" d="100"/>
        </p:scale>
        <p:origin x="47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FE9AE1-D7DC-417C-8FE9-63D753F7EAC2}" type="doc">
      <dgm:prSet loTypeId="urn:microsoft.com/office/officeart/2005/8/layout/list1" loCatId="list" qsTypeId="urn:microsoft.com/office/officeart/2005/8/quickstyle/simple4" qsCatId="simple" csTypeId="urn:microsoft.com/office/officeart/2005/8/colors/accent5_2" csCatId="accent5" phldr="1"/>
      <dgm:spPr/>
      <dgm:t>
        <a:bodyPr/>
        <a:lstStyle/>
        <a:p>
          <a:endParaRPr lang="en-US"/>
        </a:p>
      </dgm:t>
    </dgm:pt>
    <dgm:pt modelId="{32BBEC34-D99F-4C36-92E5-8838D245807D}">
      <dgm:prSet/>
      <dgm:spPr/>
      <dgm:t>
        <a:bodyPr/>
        <a:lstStyle/>
        <a:p>
          <a:pPr>
            <a:defRPr cap="all"/>
          </a:pPr>
          <a:r>
            <a:rPr lang="en-US" b="1" dirty="0"/>
            <a:t>Introduction</a:t>
          </a:r>
          <a:endParaRPr lang="en-US" dirty="0"/>
        </a:p>
      </dgm:t>
    </dgm:pt>
    <dgm:pt modelId="{1E09DC7F-2EC8-41C7-BAD5-C6B17B327AC0}" type="parTrans" cxnId="{D204342E-5321-4F96-A84C-F03DF3A8ED3D}">
      <dgm:prSet/>
      <dgm:spPr/>
      <dgm:t>
        <a:bodyPr/>
        <a:lstStyle/>
        <a:p>
          <a:endParaRPr lang="en-US"/>
        </a:p>
      </dgm:t>
    </dgm:pt>
    <dgm:pt modelId="{6C81B974-FB84-4668-9586-80D49E1621CE}" type="sibTrans" cxnId="{D204342E-5321-4F96-A84C-F03DF3A8ED3D}">
      <dgm:prSet/>
      <dgm:spPr/>
      <dgm:t>
        <a:bodyPr/>
        <a:lstStyle/>
        <a:p>
          <a:endParaRPr lang="en-US"/>
        </a:p>
      </dgm:t>
    </dgm:pt>
    <dgm:pt modelId="{DBB2546A-8B36-48E3-80B2-A3AA38FF63CC}">
      <dgm:prSet/>
      <dgm:spPr/>
      <dgm:t>
        <a:bodyPr/>
        <a:lstStyle/>
        <a:p>
          <a:pPr>
            <a:defRPr cap="all"/>
          </a:pPr>
          <a:r>
            <a:rPr lang="en-US" b="1" dirty="0"/>
            <a:t>Indian Sign Language (ISL)</a:t>
          </a:r>
          <a:endParaRPr lang="en-US" dirty="0"/>
        </a:p>
      </dgm:t>
    </dgm:pt>
    <dgm:pt modelId="{E7A76F03-8612-40D5-8706-99D76C7B1559}" type="parTrans" cxnId="{A7059497-6B0A-4719-A0AB-1DEA666D4301}">
      <dgm:prSet/>
      <dgm:spPr/>
      <dgm:t>
        <a:bodyPr/>
        <a:lstStyle/>
        <a:p>
          <a:endParaRPr lang="en-US"/>
        </a:p>
      </dgm:t>
    </dgm:pt>
    <dgm:pt modelId="{C96EFE9C-04C9-403F-AB32-255694C76726}" type="sibTrans" cxnId="{A7059497-6B0A-4719-A0AB-1DEA666D4301}">
      <dgm:prSet/>
      <dgm:spPr/>
      <dgm:t>
        <a:bodyPr/>
        <a:lstStyle/>
        <a:p>
          <a:endParaRPr lang="en-US"/>
        </a:p>
      </dgm:t>
    </dgm:pt>
    <dgm:pt modelId="{DC7D3348-FC59-4C1D-84E6-07D8B1BA20B0}">
      <dgm:prSet/>
      <dgm:spPr/>
      <dgm:t>
        <a:bodyPr/>
        <a:lstStyle/>
        <a:p>
          <a:pPr>
            <a:defRPr cap="all"/>
          </a:pPr>
          <a:r>
            <a:rPr lang="en-US" b="1" dirty="0"/>
            <a:t>Objective</a:t>
          </a:r>
          <a:endParaRPr lang="en-US" dirty="0"/>
        </a:p>
      </dgm:t>
    </dgm:pt>
    <dgm:pt modelId="{D828EE8B-2018-429E-AECD-06FF2EDA7151}" type="parTrans" cxnId="{C98BD5CF-19C4-4D06-90E3-D4057D56D0A1}">
      <dgm:prSet/>
      <dgm:spPr/>
      <dgm:t>
        <a:bodyPr/>
        <a:lstStyle/>
        <a:p>
          <a:endParaRPr lang="en-US"/>
        </a:p>
      </dgm:t>
    </dgm:pt>
    <dgm:pt modelId="{74BFC924-9AA8-4087-85CE-659F4D613465}" type="sibTrans" cxnId="{C98BD5CF-19C4-4D06-90E3-D4057D56D0A1}">
      <dgm:prSet/>
      <dgm:spPr/>
      <dgm:t>
        <a:bodyPr/>
        <a:lstStyle/>
        <a:p>
          <a:endParaRPr lang="en-US"/>
        </a:p>
      </dgm:t>
    </dgm:pt>
    <dgm:pt modelId="{C033B288-0141-4776-8958-C461806535D2}">
      <dgm:prSet phldr="0"/>
      <dgm:spPr/>
      <dgm:t>
        <a:bodyPr/>
        <a:lstStyle/>
        <a:p>
          <a:pPr rtl="0">
            <a:defRPr cap="all"/>
          </a:pPr>
          <a:r>
            <a:rPr lang="en-US" b="1" dirty="0"/>
            <a:t>DATASET &amp; DATA PREPARATION</a:t>
          </a:r>
        </a:p>
      </dgm:t>
    </dgm:pt>
    <dgm:pt modelId="{5C0007F1-1868-4C68-92B7-2029BF11181E}" type="parTrans" cxnId="{D2F198EF-ACC8-447B-B18A-7B9D15F7EEF3}">
      <dgm:prSet/>
      <dgm:spPr/>
      <dgm:t>
        <a:bodyPr/>
        <a:lstStyle/>
        <a:p>
          <a:endParaRPr lang="en-US"/>
        </a:p>
      </dgm:t>
    </dgm:pt>
    <dgm:pt modelId="{0FB89518-BE67-4029-8CF7-25DE40461F45}" type="sibTrans" cxnId="{D2F198EF-ACC8-447B-B18A-7B9D15F7EEF3}">
      <dgm:prSet/>
      <dgm:spPr/>
      <dgm:t>
        <a:bodyPr/>
        <a:lstStyle/>
        <a:p>
          <a:endParaRPr lang="en-US"/>
        </a:p>
      </dgm:t>
    </dgm:pt>
    <dgm:pt modelId="{0ED6358D-4225-4FB3-9236-BCEFA9FDB7BE}">
      <dgm:prSet phldr="0"/>
      <dgm:spPr/>
      <dgm:t>
        <a:bodyPr/>
        <a:lstStyle/>
        <a:p>
          <a:pPr rtl="0">
            <a:defRPr cap="all"/>
          </a:pPr>
          <a:r>
            <a:rPr lang="en-US" b="1" dirty="0"/>
            <a:t>MODEL &amp; TRAINING </a:t>
          </a:r>
          <a:endParaRPr lang="en-GB" b="1" dirty="0"/>
        </a:p>
      </dgm:t>
    </dgm:pt>
    <dgm:pt modelId="{A11C4F86-309F-4ECB-A043-9F0300550F92}" type="parTrans" cxnId="{ECA52E7B-868E-4D8B-B283-42B1676A24D0}">
      <dgm:prSet/>
      <dgm:spPr/>
      <dgm:t>
        <a:bodyPr/>
        <a:lstStyle/>
        <a:p>
          <a:endParaRPr lang="en-US"/>
        </a:p>
      </dgm:t>
    </dgm:pt>
    <dgm:pt modelId="{0991CEA2-C072-45ED-8C42-E1FE2C98B54B}" type="sibTrans" cxnId="{ECA52E7B-868E-4D8B-B283-42B1676A24D0}">
      <dgm:prSet/>
      <dgm:spPr/>
      <dgm:t>
        <a:bodyPr/>
        <a:lstStyle/>
        <a:p>
          <a:endParaRPr lang="en-US"/>
        </a:p>
      </dgm:t>
    </dgm:pt>
    <dgm:pt modelId="{B32118DD-6250-42C5-B469-33BFEE42CC04}">
      <dgm:prSet phldr="0"/>
      <dgm:spPr/>
      <dgm:t>
        <a:bodyPr/>
        <a:lstStyle/>
        <a:p>
          <a:pPr rtl="0">
            <a:defRPr cap="all"/>
          </a:pPr>
          <a:r>
            <a:rPr lang="en-US" b="1" dirty="0"/>
            <a:t>APPLICATION INTERFACE</a:t>
          </a:r>
        </a:p>
      </dgm:t>
    </dgm:pt>
    <dgm:pt modelId="{24BADC86-F3AE-4FE6-AB6D-C63D393EF9AB}" type="parTrans" cxnId="{727ECD74-BDA8-4E8F-B566-69AC075C2657}">
      <dgm:prSet/>
      <dgm:spPr/>
      <dgm:t>
        <a:bodyPr/>
        <a:lstStyle/>
        <a:p>
          <a:endParaRPr lang="en-IN"/>
        </a:p>
      </dgm:t>
    </dgm:pt>
    <dgm:pt modelId="{1B24DD76-A7D3-43D0-94A7-FDB198FB371E}" type="sibTrans" cxnId="{727ECD74-BDA8-4E8F-B566-69AC075C2657}">
      <dgm:prSet/>
      <dgm:spPr/>
      <dgm:t>
        <a:bodyPr/>
        <a:lstStyle/>
        <a:p>
          <a:endParaRPr lang="en-IN"/>
        </a:p>
      </dgm:t>
    </dgm:pt>
    <dgm:pt modelId="{9FB49D52-3011-493A-86AB-2093EEB4F36B}">
      <dgm:prSet phldr="0"/>
      <dgm:spPr/>
      <dgm:t>
        <a:bodyPr/>
        <a:lstStyle/>
        <a:p>
          <a:pPr rtl="0">
            <a:defRPr cap="all"/>
          </a:pPr>
          <a:r>
            <a:rPr lang="en-US" b="1" dirty="0"/>
            <a:t>FUTURE SCOPE</a:t>
          </a:r>
        </a:p>
      </dgm:t>
    </dgm:pt>
    <dgm:pt modelId="{02C72625-44E7-45A5-BB24-065A1D88D2B0}" type="parTrans" cxnId="{4F826F32-368E-49B0-85B4-19927B2004E5}">
      <dgm:prSet/>
      <dgm:spPr/>
      <dgm:t>
        <a:bodyPr/>
        <a:lstStyle/>
        <a:p>
          <a:endParaRPr lang="en-IN"/>
        </a:p>
      </dgm:t>
    </dgm:pt>
    <dgm:pt modelId="{0B5A3A6F-F7F9-4328-B431-69D0A9C2C676}" type="sibTrans" cxnId="{4F826F32-368E-49B0-85B4-19927B2004E5}">
      <dgm:prSet/>
      <dgm:spPr/>
      <dgm:t>
        <a:bodyPr/>
        <a:lstStyle/>
        <a:p>
          <a:endParaRPr lang="en-IN"/>
        </a:p>
      </dgm:t>
    </dgm:pt>
    <dgm:pt modelId="{1F1E13B4-FACA-4CDD-8F0A-28B93475951F}">
      <dgm:prSet phldr="0"/>
      <dgm:spPr/>
      <dgm:t>
        <a:bodyPr/>
        <a:lstStyle/>
        <a:p>
          <a:pPr rtl="0">
            <a:defRPr cap="all"/>
          </a:pPr>
          <a:r>
            <a:rPr lang="en-US" b="1" u="none" dirty="0"/>
            <a:t>Impact Areas As per importance</a:t>
          </a:r>
          <a:endParaRPr lang="en-US" b="1" u="none" dirty="0">
            <a:latin typeface="Calibri Light" panose="020F0302020204030204"/>
          </a:endParaRPr>
        </a:p>
      </dgm:t>
    </dgm:pt>
    <dgm:pt modelId="{6659B389-ED7A-43C5-8FFE-39A18E144F63}" type="parTrans" cxnId="{65D4EBE5-FC4B-48AB-99F2-C7F5D81C9635}">
      <dgm:prSet/>
      <dgm:spPr/>
      <dgm:t>
        <a:bodyPr/>
        <a:lstStyle/>
        <a:p>
          <a:endParaRPr lang="en-IN"/>
        </a:p>
      </dgm:t>
    </dgm:pt>
    <dgm:pt modelId="{B2FAF91C-18AF-4572-8EE2-B91ACABE1591}" type="sibTrans" cxnId="{65D4EBE5-FC4B-48AB-99F2-C7F5D81C9635}">
      <dgm:prSet/>
      <dgm:spPr/>
      <dgm:t>
        <a:bodyPr/>
        <a:lstStyle/>
        <a:p>
          <a:endParaRPr lang="en-IN"/>
        </a:p>
      </dgm:t>
    </dgm:pt>
    <dgm:pt modelId="{370773A6-8187-4007-8D0E-BB7965203614}">
      <dgm:prSet phldr="0"/>
      <dgm:spPr/>
      <dgm:t>
        <a:bodyPr/>
        <a:lstStyle/>
        <a:p>
          <a:pPr>
            <a:defRPr cap="all"/>
          </a:pPr>
          <a:r>
            <a:rPr lang="en-US" b="0" dirty="0"/>
            <a:t>WORKFLOW</a:t>
          </a:r>
          <a:endParaRPr lang="en-US" b="1" dirty="0"/>
        </a:p>
      </dgm:t>
    </dgm:pt>
    <dgm:pt modelId="{AEA08CD1-73C4-46ED-B10B-C7EC831FBF2F}" type="parTrans" cxnId="{931F084B-9081-44C2-975E-26F64D612184}">
      <dgm:prSet/>
      <dgm:spPr/>
    </dgm:pt>
    <dgm:pt modelId="{FC1DDD42-C4FD-43AA-90BA-7CC7EF2BC23E}" type="sibTrans" cxnId="{931F084B-9081-44C2-975E-26F64D612184}">
      <dgm:prSet/>
      <dgm:spPr/>
    </dgm:pt>
    <dgm:pt modelId="{0926960F-570C-458B-A9E4-F015C0E9CCE3}">
      <dgm:prSet phldr="0"/>
      <dgm:spPr/>
      <dgm:t>
        <a:bodyPr/>
        <a:lstStyle/>
        <a:p>
          <a:pPr rtl="0">
            <a:defRPr cap="all"/>
          </a:pPr>
          <a:r>
            <a:rPr lang="en-US" b="0" dirty="0"/>
            <a:t>DATA SOURCE</a:t>
          </a:r>
          <a:endParaRPr lang="en-US" b="1" dirty="0"/>
        </a:p>
      </dgm:t>
    </dgm:pt>
    <dgm:pt modelId="{17FBF71F-D3E9-4674-BEB2-B0EE96C64B67}" type="parTrans" cxnId="{B67D4714-9EB8-419C-8A43-28869DE912F8}">
      <dgm:prSet/>
      <dgm:spPr/>
    </dgm:pt>
    <dgm:pt modelId="{95A9D6E3-47F6-4463-9A34-83C529055992}" type="sibTrans" cxnId="{B67D4714-9EB8-419C-8A43-28869DE912F8}">
      <dgm:prSet/>
      <dgm:spPr/>
    </dgm:pt>
    <dgm:pt modelId="{38EAFDF8-BD99-47A6-94EB-60B2559C79BF}" type="pres">
      <dgm:prSet presAssocID="{36FE9AE1-D7DC-417C-8FE9-63D753F7EAC2}" presName="linear" presStyleCnt="0">
        <dgm:presLayoutVars>
          <dgm:dir/>
          <dgm:animLvl val="lvl"/>
          <dgm:resizeHandles val="exact"/>
        </dgm:presLayoutVars>
      </dgm:prSet>
      <dgm:spPr/>
    </dgm:pt>
    <dgm:pt modelId="{3CB5DF9A-13B2-4F89-9FAE-B5BAEC1A8528}" type="pres">
      <dgm:prSet presAssocID="{32BBEC34-D99F-4C36-92E5-8838D245807D}" presName="parentLin" presStyleCnt="0"/>
      <dgm:spPr/>
    </dgm:pt>
    <dgm:pt modelId="{869258CB-FEDA-4F78-96B7-620C4FE06BB3}" type="pres">
      <dgm:prSet presAssocID="{32BBEC34-D99F-4C36-92E5-8838D245807D}" presName="parentLeftMargin" presStyleLbl="node1" presStyleIdx="0" presStyleCnt="10"/>
      <dgm:spPr/>
    </dgm:pt>
    <dgm:pt modelId="{56D9BAB6-F297-4FC1-8657-6F0A020B3667}" type="pres">
      <dgm:prSet presAssocID="{32BBEC34-D99F-4C36-92E5-8838D245807D}" presName="parentText" presStyleLbl="node1" presStyleIdx="0" presStyleCnt="10">
        <dgm:presLayoutVars>
          <dgm:chMax val="0"/>
          <dgm:bulletEnabled val="1"/>
        </dgm:presLayoutVars>
      </dgm:prSet>
      <dgm:spPr/>
    </dgm:pt>
    <dgm:pt modelId="{88CD2395-B131-4408-8D1D-861DECAA24C2}" type="pres">
      <dgm:prSet presAssocID="{32BBEC34-D99F-4C36-92E5-8838D245807D}" presName="negativeSpace" presStyleCnt="0"/>
      <dgm:spPr/>
    </dgm:pt>
    <dgm:pt modelId="{A4189A51-0D3D-45E1-AFFC-15A54B0A97E8}" type="pres">
      <dgm:prSet presAssocID="{32BBEC34-D99F-4C36-92E5-8838D245807D}" presName="childText" presStyleLbl="conFgAcc1" presStyleIdx="0" presStyleCnt="10">
        <dgm:presLayoutVars>
          <dgm:bulletEnabled val="1"/>
        </dgm:presLayoutVars>
      </dgm:prSet>
      <dgm:spPr/>
    </dgm:pt>
    <dgm:pt modelId="{084D8CC8-17C5-43FC-99CE-31CFD2F2EACD}" type="pres">
      <dgm:prSet presAssocID="{6C81B974-FB84-4668-9586-80D49E1621CE}" presName="spaceBetweenRectangles" presStyleCnt="0"/>
      <dgm:spPr/>
    </dgm:pt>
    <dgm:pt modelId="{CF6E22D7-0852-4459-9D73-9ACFFC4ABA16}" type="pres">
      <dgm:prSet presAssocID="{DBB2546A-8B36-48E3-80B2-A3AA38FF63CC}" presName="parentLin" presStyleCnt="0"/>
      <dgm:spPr/>
    </dgm:pt>
    <dgm:pt modelId="{F4DA645B-DFCA-4FCE-A4D3-2708912E9BAD}" type="pres">
      <dgm:prSet presAssocID="{DBB2546A-8B36-48E3-80B2-A3AA38FF63CC}" presName="parentLeftMargin" presStyleLbl="node1" presStyleIdx="0" presStyleCnt="10"/>
      <dgm:spPr/>
    </dgm:pt>
    <dgm:pt modelId="{669BD08A-569C-40CF-A5F9-99D4A826724C}" type="pres">
      <dgm:prSet presAssocID="{DBB2546A-8B36-48E3-80B2-A3AA38FF63CC}" presName="parentText" presStyleLbl="node1" presStyleIdx="1" presStyleCnt="10">
        <dgm:presLayoutVars>
          <dgm:chMax val="0"/>
          <dgm:bulletEnabled val="1"/>
        </dgm:presLayoutVars>
      </dgm:prSet>
      <dgm:spPr/>
    </dgm:pt>
    <dgm:pt modelId="{1E063484-9EB0-4FD6-8050-42376336B3E9}" type="pres">
      <dgm:prSet presAssocID="{DBB2546A-8B36-48E3-80B2-A3AA38FF63CC}" presName="negativeSpace" presStyleCnt="0"/>
      <dgm:spPr/>
    </dgm:pt>
    <dgm:pt modelId="{7FA21FCF-FBAE-42BB-AA0C-D4777E5FADCA}" type="pres">
      <dgm:prSet presAssocID="{DBB2546A-8B36-48E3-80B2-A3AA38FF63CC}" presName="childText" presStyleLbl="conFgAcc1" presStyleIdx="1" presStyleCnt="10">
        <dgm:presLayoutVars>
          <dgm:bulletEnabled val="1"/>
        </dgm:presLayoutVars>
      </dgm:prSet>
      <dgm:spPr/>
    </dgm:pt>
    <dgm:pt modelId="{87E0DCE3-6ED4-4C11-A673-0599AC44AB03}" type="pres">
      <dgm:prSet presAssocID="{C96EFE9C-04C9-403F-AB32-255694C76726}" presName="spaceBetweenRectangles" presStyleCnt="0"/>
      <dgm:spPr/>
    </dgm:pt>
    <dgm:pt modelId="{7AA46B89-906C-4F29-856C-CF777FB8B0C2}" type="pres">
      <dgm:prSet presAssocID="{DC7D3348-FC59-4C1D-84E6-07D8B1BA20B0}" presName="parentLin" presStyleCnt="0"/>
      <dgm:spPr/>
    </dgm:pt>
    <dgm:pt modelId="{D752A8AB-F63E-4C70-B6F7-3B0ED8AFBD31}" type="pres">
      <dgm:prSet presAssocID="{DC7D3348-FC59-4C1D-84E6-07D8B1BA20B0}" presName="parentLeftMargin" presStyleLbl="node1" presStyleIdx="1" presStyleCnt="10"/>
      <dgm:spPr/>
    </dgm:pt>
    <dgm:pt modelId="{B919AC6E-4A05-4F1C-86DD-7A3369E616F8}" type="pres">
      <dgm:prSet presAssocID="{DC7D3348-FC59-4C1D-84E6-07D8B1BA20B0}" presName="parentText" presStyleLbl="node1" presStyleIdx="2" presStyleCnt="10">
        <dgm:presLayoutVars>
          <dgm:chMax val="0"/>
          <dgm:bulletEnabled val="1"/>
        </dgm:presLayoutVars>
      </dgm:prSet>
      <dgm:spPr/>
    </dgm:pt>
    <dgm:pt modelId="{C63C4F2B-CFD6-445A-9288-7055078B964B}" type="pres">
      <dgm:prSet presAssocID="{DC7D3348-FC59-4C1D-84E6-07D8B1BA20B0}" presName="negativeSpace" presStyleCnt="0"/>
      <dgm:spPr/>
    </dgm:pt>
    <dgm:pt modelId="{2918B1D4-52CE-4BC1-A567-E6DF2F73B3FF}" type="pres">
      <dgm:prSet presAssocID="{DC7D3348-FC59-4C1D-84E6-07D8B1BA20B0}" presName="childText" presStyleLbl="conFgAcc1" presStyleIdx="2" presStyleCnt="10">
        <dgm:presLayoutVars>
          <dgm:bulletEnabled val="1"/>
        </dgm:presLayoutVars>
      </dgm:prSet>
      <dgm:spPr/>
    </dgm:pt>
    <dgm:pt modelId="{49008C3A-402C-4754-8B85-508ECE2BBEF8}" type="pres">
      <dgm:prSet presAssocID="{74BFC924-9AA8-4087-85CE-659F4D613465}" presName="spaceBetweenRectangles" presStyleCnt="0"/>
      <dgm:spPr/>
    </dgm:pt>
    <dgm:pt modelId="{522A97BA-DCA6-4A2C-B18C-41B915795AB8}" type="pres">
      <dgm:prSet presAssocID="{370773A6-8187-4007-8D0E-BB7965203614}" presName="parentLin" presStyleCnt="0"/>
      <dgm:spPr/>
    </dgm:pt>
    <dgm:pt modelId="{FB042803-427C-49E7-BA58-47BC8D6F768D}" type="pres">
      <dgm:prSet presAssocID="{370773A6-8187-4007-8D0E-BB7965203614}" presName="parentLeftMargin" presStyleLbl="node1" presStyleIdx="2" presStyleCnt="10"/>
      <dgm:spPr/>
    </dgm:pt>
    <dgm:pt modelId="{37EBFF35-819F-44E7-9488-75D6BA615C22}" type="pres">
      <dgm:prSet presAssocID="{370773A6-8187-4007-8D0E-BB7965203614}" presName="parentText" presStyleLbl="node1" presStyleIdx="3" presStyleCnt="10">
        <dgm:presLayoutVars>
          <dgm:chMax val="0"/>
          <dgm:bulletEnabled val="1"/>
        </dgm:presLayoutVars>
      </dgm:prSet>
      <dgm:spPr/>
    </dgm:pt>
    <dgm:pt modelId="{0983E54F-531C-4CD4-8661-53161546FB15}" type="pres">
      <dgm:prSet presAssocID="{370773A6-8187-4007-8D0E-BB7965203614}" presName="negativeSpace" presStyleCnt="0"/>
      <dgm:spPr/>
    </dgm:pt>
    <dgm:pt modelId="{87A037F8-E779-4BC3-AA19-4101D900E774}" type="pres">
      <dgm:prSet presAssocID="{370773A6-8187-4007-8D0E-BB7965203614}" presName="childText" presStyleLbl="conFgAcc1" presStyleIdx="3" presStyleCnt="10">
        <dgm:presLayoutVars>
          <dgm:bulletEnabled val="1"/>
        </dgm:presLayoutVars>
      </dgm:prSet>
      <dgm:spPr/>
    </dgm:pt>
    <dgm:pt modelId="{BC95394A-1B3C-4389-BD3C-B54BB78A98E6}" type="pres">
      <dgm:prSet presAssocID="{FC1DDD42-C4FD-43AA-90BA-7CC7EF2BC23E}" presName="spaceBetweenRectangles" presStyleCnt="0"/>
      <dgm:spPr/>
    </dgm:pt>
    <dgm:pt modelId="{0633367B-3A3B-4389-9BCD-B4E0B5B88130}" type="pres">
      <dgm:prSet presAssocID="{0926960F-570C-458B-A9E4-F015C0E9CCE3}" presName="parentLin" presStyleCnt="0"/>
      <dgm:spPr/>
    </dgm:pt>
    <dgm:pt modelId="{1074F457-A0E6-4789-8D73-74CF88D80A9C}" type="pres">
      <dgm:prSet presAssocID="{0926960F-570C-458B-A9E4-F015C0E9CCE3}" presName="parentLeftMargin" presStyleLbl="node1" presStyleIdx="3" presStyleCnt="10"/>
      <dgm:spPr/>
    </dgm:pt>
    <dgm:pt modelId="{A9E42C90-1DB6-4C60-9CEE-8878671FE907}" type="pres">
      <dgm:prSet presAssocID="{0926960F-570C-458B-A9E4-F015C0E9CCE3}" presName="parentText" presStyleLbl="node1" presStyleIdx="4" presStyleCnt="10">
        <dgm:presLayoutVars>
          <dgm:chMax val="0"/>
          <dgm:bulletEnabled val="1"/>
        </dgm:presLayoutVars>
      </dgm:prSet>
      <dgm:spPr/>
    </dgm:pt>
    <dgm:pt modelId="{9E4EAF66-BBB5-478D-99B1-B45645BB56E4}" type="pres">
      <dgm:prSet presAssocID="{0926960F-570C-458B-A9E4-F015C0E9CCE3}" presName="negativeSpace" presStyleCnt="0"/>
      <dgm:spPr/>
    </dgm:pt>
    <dgm:pt modelId="{5B981DE9-C52A-4299-B0B5-3C0046176427}" type="pres">
      <dgm:prSet presAssocID="{0926960F-570C-458B-A9E4-F015C0E9CCE3}" presName="childText" presStyleLbl="conFgAcc1" presStyleIdx="4" presStyleCnt="10">
        <dgm:presLayoutVars>
          <dgm:bulletEnabled val="1"/>
        </dgm:presLayoutVars>
      </dgm:prSet>
      <dgm:spPr/>
    </dgm:pt>
    <dgm:pt modelId="{35CD3ED8-968D-48D6-AA35-025884EF8D5D}" type="pres">
      <dgm:prSet presAssocID="{95A9D6E3-47F6-4463-9A34-83C529055992}" presName="spaceBetweenRectangles" presStyleCnt="0"/>
      <dgm:spPr/>
    </dgm:pt>
    <dgm:pt modelId="{195AB215-8F68-448B-8BB6-17A6DE161005}" type="pres">
      <dgm:prSet presAssocID="{C033B288-0141-4776-8958-C461806535D2}" presName="parentLin" presStyleCnt="0"/>
      <dgm:spPr/>
    </dgm:pt>
    <dgm:pt modelId="{062DCEDD-B3D0-4D77-BEE9-93F081C2E7D5}" type="pres">
      <dgm:prSet presAssocID="{C033B288-0141-4776-8958-C461806535D2}" presName="parentLeftMargin" presStyleLbl="node1" presStyleIdx="4" presStyleCnt="10"/>
      <dgm:spPr/>
    </dgm:pt>
    <dgm:pt modelId="{21EDFDEE-4464-480F-9E36-D1A108836893}" type="pres">
      <dgm:prSet presAssocID="{C033B288-0141-4776-8958-C461806535D2}" presName="parentText" presStyleLbl="node1" presStyleIdx="5" presStyleCnt="10">
        <dgm:presLayoutVars>
          <dgm:chMax val="0"/>
          <dgm:bulletEnabled val="1"/>
        </dgm:presLayoutVars>
      </dgm:prSet>
      <dgm:spPr/>
    </dgm:pt>
    <dgm:pt modelId="{E9D714E0-16B6-441F-925D-22C4DDE73F84}" type="pres">
      <dgm:prSet presAssocID="{C033B288-0141-4776-8958-C461806535D2}" presName="negativeSpace" presStyleCnt="0"/>
      <dgm:spPr/>
    </dgm:pt>
    <dgm:pt modelId="{5526F824-FD86-461E-BCFA-1E0D019D960E}" type="pres">
      <dgm:prSet presAssocID="{C033B288-0141-4776-8958-C461806535D2}" presName="childText" presStyleLbl="conFgAcc1" presStyleIdx="5" presStyleCnt="10">
        <dgm:presLayoutVars>
          <dgm:bulletEnabled val="1"/>
        </dgm:presLayoutVars>
      </dgm:prSet>
      <dgm:spPr/>
    </dgm:pt>
    <dgm:pt modelId="{A9CB9C67-05A1-482C-A587-40FD6A476246}" type="pres">
      <dgm:prSet presAssocID="{0FB89518-BE67-4029-8CF7-25DE40461F45}" presName="spaceBetweenRectangles" presStyleCnt="0"/>
      <dgm:spPr/>
    </dgm:pt>
    <dgm:pt modelId="{BB106ACA-210C-45D8-8A3B-F7FF19CFFDD6}" type="pres">
      <dgm:prSet presAssocID="{0ED6358D-4225-4FB3-9236-BCEFA9FDB7BE}" presName="parentLin" presStyleCnt="0"/>
      <dgm:spPr/>
    </dgm:pt>
    <dgm:pt modelId="{C84E4414-0AFD-4834-9CED-5D0C324873EC}" type="pres">
      <dgm:prSet presAssocID="{0ED6358D-4225-4FB3-9236-BCEFA9FDB7BE}" presName="parentLeftMargin" presStyleLbl="node1" presStyleIdx="5" presStyleCnt="10"/>
      <dgm:spPr/>
    </dgm:pt>
    <dgm:pt modelId="{3055DCDC-D6E3-4D22-BE22-F1D71106B1C4}" type="pres">
      <dgm:prSet presAssocID="{0ED6358D-4225-4FB3-9236-BCEFA9FDB7BE}" presName="parentText" presStyleLbl="node1" presStyleIdx="6" presStyleCnt="10">
        <dgm:presLayoutVars>
          <dgm:chMax val="0"/>
          <dgm:bulletEnabled val="1"/>
        </dgm:presLayoutVars>
      </dgm:prSet>
      <dgm:spPr/>
    </dgm:pt>
    <dgm:pt modelId="{8E46C964-A2D5-40E8-9F0E-B9CE55DF5F16}" type="pres">
      <dgm:prSet presAssocID="{0ED6358D-4225-4FB3-9236-BCEFA9FDB7BE}" presName="negativeSpace" presStyleCnt="0"/>
      <dgm:spPr/>
    </dgm:pt>
    <dgm:pt modelId="{2B407870-EA87-45C9-813E-D93CF763B4D2}" type="pres">
      <dgm:prSet presAssocID="{0ED6358D-4225-4FB3-9236-BCEFA9FDB7BE}" presName="childText" presStyleLbl="conFgAcc1" presStyleIdx="6" presStyleCnt="10">
        <dgm:presLayoutVars>
          <dgm:bulletEnabled val="1"/>
        </dgm:presLayoutVars>
      </dgm:prSet>
      <dgm:spPr/>
    </dgm:pt>
    <dgm:pt modelId="{4FD31FC4-4EFB-4912-87B8-3598B3105CED}" type="pres">
      <dgm:prSet presAssocID="{0991CEA2-C072-45ED-8C42-E1FE2C98B54B}" presName="spaceBetweenRectangles" presStyleCnt="0"/>
      <dgm:spPr/>
    </dgm:pt>
    <dgm:pt modelId="{7F470BD2-3488-44D5-B254-4A6EE2AE686B}" type="pres">
      <dgm:prSet presAssocID="{B32118DD-6250-42C5-B469-33BFEE42CC04}" presName="parentLin" presStyleCnt="0"/>
      <dgm:spPr/>
    </dgm:pt>
    <dgm:pt modelId="{7D077045-91E9-4B24-957A-BCD63099E93C}" type="pres">
      <dgm:prSet presAssocID="{B32118DD-6250-42C5-B469-33BFEE42CC04}" presName="parentLeftMargin" presStyleLbl="node1" presStyleIdx="6" presStyleCnt="10"/>
      <dgm:spPr/>
    </dgm:pt>
    <dgm:pt modelId="{F4958BB0-E6E0-43E8-9F9A-B19062EB05ED}" type="pres">
      <dgm:prSet presAssocID="{B32118DD-6250-42C5-B469-33BFEE42CC04}" presName="parentText" presStyleLbl="node1" presStyleIdx="7" presStyleCnt="10">
        <dgm:presLayoutVars>
          <dgm:chMax val="0"/>
          <dgm:bulletEnabled val="1"/>
        </dgm:presLayoutVars>
      </dgm:prSet>
      <dgm:spPr/>
    </dgm:pt>
    <dgm:pt modelId="{67125941-FA95-4E35-970A-5945E9C7C557}" type="pres">
      <dgm:prSet presAssocID="{B32118DD-6250-42C5-B469-33BFEE42CC04}" presName="negativeSpace" presStyleCnt="0"/>
      <dgm:spPr/>
    </dgm:pt>
    <dgm:pt modelId="{DC131EB0-E303-4A5B-9C44-C5602BEE6098}" type="pres">
      <dgm:prSet presAssocID="{B32118DD-6250-42C5-B469-33BFEE42CC04}" presName="childText" presStyleLbl="conFgAcc1" presStyleIdx="7" presStyleCnt="10">
        <dgm:presLayoutVars>
          <dgm:bulletEnabled val="1"/>
        </dgm:presLayoutVars>
      </dgm:prSet>
      <dgm:spPr/>
    </dgm:pt>
    <dgm:pt modelId="{3EE87912-200A-4682-B658-BC8610263AE9}" type="pres">
      <dgm:prSet presAssocID="{1B24DD76-A7D3-43D0-94A7-FDB198FB371E}" presName="spaceBetweenRectangles" presStyleCnt="0"/>
      <dgm:spPr/>
    </dgm:pt>
    <dgm:pt modelId="{778C39B2-990A-41E3-B751-3C5EAC47CBE2}" type="pres">
      <dgm:prSet presAssocID="{1F1E13B4-FACA-4CDD-8F0A-28B93475951F}" presName="parentLin" presStyleCnt="0"/>
      <dgm:spPr/>
    </dgm:pt>
    <dgm:pt modelId="{28E831DB-EA7B-4455-BA34-088E2FAE5760}" type="pres">
      <dgm:prSet presAssocID="{1F1E13B4-FACA-4CDD-8F0A-28B93475951F}" presName="parentLeftMargin" presStyleLbl="node1" presStyleIdx="7" presStyleCnt="10"/>
      <dgm:spPr/>
    </dgm:pt>
    <dgm:pt modelId="{9698B39E-0416-41CB-B796-D1B0E8BCA7F0}" type="pres">
      <dgm:prSet presAssocID="{1F1E13B4-FACA-4CDD-8F0A-28B93475951F}" presName="parentText" presStyleLbl="node1" presStyleIdx="8" presStyleCnt="10">
        <dgm:presLayoutVars>
          <dgm:chMax val="0"/>
          <dgm:bulletEnabled val="1"/>
        </dgm:presLayoutVars>
      </dgm:prSet>
      <dgm:spPr/>
    </dgm:pt>
    <dgm:pt modelId="{743F375E-6498-48A8-9010-A583B9A50F2B}" type="pres">
      <dgm:prSet presAssocID="{1F1E13B4-FACA-4CDD-8F0A-28B93475951F}" presName="negativeSpace" presStyleCnt="0"/>
      <dgm:spPr/>
    </dgm:pt>
    <dgm:pt modelId="{3CA0CD25-C280-4062-A38B-311CCFF73FED}" type="pres">
      <dgm:prSet presAssocID="{1F1E13B4-FACA-4CDD-8F0A-28B93475951F}" presName="childText" presStyleLbl="conFgAcc1" presStyleIdx="8" presStyleCnt="10">
        <dgm:presLayoutVars>
          <dgm:bulletEnabled val="1"/>
        </dgm:presLayoutVars>
      </dgm:prSet>
      <dgm:spPr/>
    </dgm:pt>
    <dgm:pt modelId="{0742A4F7-AC87-4CD0-A7B3-3E033373DE7E}" type="pres">
      <dgm:prSet presAssocID="{B2FAF91C-18AF-4572-8EE2-B91ACABE1591}" presName="spaceBetweenRectangles" presStyleCnt="0"/>
      <dgm:spPr/>
    </dgm:pt>
    <dgm:pt modelId="{9754414A-AD98-4C03-AF03-F173C269D941}" type="pres">
      <dgm:prSet presAssocID="{9FB49D52-3011-493A-86AB-2093EEB4F36B}" presName="parentLin" presStyleCnt="0"/>
      <dgm:spPr/>
    </dgm:pt>
    <dgm:pt modelId="{F432435F-5721-4296-AF27-8F2D31C27C9B}" type="pres">
      <dgm:prSet presAssocID="{9FB49D52-3011-493A-86AB-2093EEB4F36B}" presName="parentLeftMargin" presStyleLbl="node1" presStyleIdx="8" presStyleCnt="10"/>
      <dgm:spPr/>
    </dgm:pt>
    <dgm:pt modelId="{8D289873-B2FD-4F07-A138-6D51EF447C18}" type="pres">
      <dgm:prSet presAssocID="{9FB49D52-3011-493A-86AB-2093EEB4F36B}" presName="parentText" presStyleLbl="node1" presStyleIdx="9" presStyleCnt="10">
        <dgm:presLayoutVars>
          <dgm:chMax val="0"/>
          <dgm:bulletEnabled val="1"/>
        </dgm:presLayoutVars>
      </dgm:prSet>
      <dgm:spPr/>
    </dgm:pt>
    <dgm:pt modelId="{9A6E8E70-7C00-4EA7-B78C-3C877AC378FF}" type="pres">
      <dgm:prSet presAssocID="{9FB49D52-3011-493A-86AB-2093EEB4F36B}" presName="negativeSpace" presStyleCnt="0"/>
      <dgm:spPr/>
    </dgm:pt>
    <dgm:pt modelId="{1DDC3B00-8DAE-4344-BEBF-4E0AED8391B4}" type="pres">
      <dgm:prSet presAssocID="{9FB49D52-3011-493A-86AB-2093EEB4F36B}" presName="childText" presStyleLbl="conFgAcc1" presStyleIdx="9" presStyleCnt="10">
        <dgm:presLayoutVars>
          <dgm:bulletEnabled val="1"/>
        </dgm:presLayoutVars>
      </dgm:prSet>
      <dgm:spPr/>
    </dgm:pt>
  </dgm:ptLst>
  <dgm:cxnLst>
    <dgm:cxn modelId="{CC038D02-6FAB-41EA-940C-1542DA8255F8}" type="presOf" srcId="{370773A6-8187-4007-8D0E-BB7965203614}" destId="{FB042803-427C-49E7-BA58-47BC8D6F768D}" srcOrd="0" destOrd="0" presId="urn:microsoft.com/office/officeart/2005/8/layout/list1"/>
    <dgm:cxn modelId="{B67D4714-9EB8-419C-8A43-28869DE912F8}" srcId="{36FE9AE1-D7DC-417C-8FE9-63D753F7EAC2}" destId="{0926960F-570C-458B-A9E4-F015C0E9CCE3}" srcOrd="4" destOrd="0" parTransId="{17FBF71F-D3E9-4674-BEB2-B0EE96C64B67}" sibTransId="{95A9D6E3-47F6-4463-9A34-83C529055992}"/>
    <dgm:cxn modelId="{223DE619-F79D-4B16-9CD4-91DE5847CF91}" type="presOf" srcId="{0926960F-570C-458B-A9E4-F015C0E9CCE3}" destId="{1074F457-A0E6-4789-8D73-74CF88D80A9C}" srcOrd="0" destOrd="0" presId="urn:microsoft.com/office/officeart/2005/8/layout/list1"/>
    <dgm:cxn modelId="{51F0C62C-3BE1-43B2-B019-F599EDFDD762}" type="presOf" srcId="{DC7D3348-FC59-4C1D-84E6-07D8B1BA20B0}" destId="{B919AC6E-4A05-4F1C-86DD-7A3369E616F8}" srcOrd="1" destOrd="0" presId="urn:microsoft.com/office/officeart/2005/8/layout/list1"/>
    <dgm:cxn modelId="{D204342E-5321-4F96-A84C-F03DF3A8ED3D}" srcId="{36FE9AE1-D7DC-417C-8FE9-63D753F7EAC2}" destId="{32BBEC34-D99F-4C36-92E5-8838D245807D}" srcOrd="0" destOrd="0" parTransId="{1E09DC7F-2EC8-41C7-BAD5-C6B17B327AC0}" sibTransId="{6C81B974-FB84-4668-9586-80D49E1621CE}"/>
    <dgm:cxn modelId="{4F826F32-368E-49B0-85B4-19927B2004E5}" srcId="{36FE9AE1-D7DC-417C-8FE9-63D753F7EAC2}" destId="{9FB49D52-3011-493A-86AB-2093EEB4F36B}" srcOrd="9" destOrd="0" parTransId="{02C72625-44E7-45A5-BB24-065A1D88D2B0}" sibTransId="{0B5A3A6F-F7F9-4328-B431-69D0A9C2C676}"/>
    <dgm:cxn modelId="{FECB313D-A9F4-492C-A7DA-25D119C74318}" type="presOf" srcId="{9FB49D52-3011-493A-86AB-2093EEB4F36B}" destId="{8D289873-B2FD-4F07-A138-6D51EF447C18}" srcOrd="1" destOrd="0" presId="urn:microsoft.com/office/officeart/2005/8/layout/list1"/>
    <dgm:cxn modelId="{9A0F1C6A-B62F-4514-84F6-A1FFA9A08424}" type="presOf" srcId="{B32118DD-6250-42C5-B469-33BFEE42CC04}" destId="{F4958BB0-E6E0-43E8-9F9A-B19062EB05ED}" srcOrd="1" destOrd="0" presId="urn:microsoft.com/office/officeart/2005/8/layout/list1"/>
    <dgm:cxn modelId="{931F084B-9081-44C2-975E-26F64D612184}" srcId="{36FE9AE1-D7DC-417C-8FE9-63D753F7EAC2}" destId="{370773A6-8187-4007-8D0E-BB7965203614}" srcOrd="3" destOrd="0" parTransId="{AEA08CD1-73C4-46ED-B10B-C7EC831FBF2F}" sibTransId="{FC1DDD42-C4FD-43AA-90BA-7CC7EF2BC23E}"/>
    <dgm:cxn modelId="{6C4ED06F-B67F-4B5C-9684-B510B608FCEB}" type="presOf" srcId="{0ED6358D-4225-4FB3-9236-BCEFA9FDB7BE}" destId="{3055DCDC-D6E3-4D22-BE22-F1D71106B1C4}" srcOrd="1" destOrd="0" presId="urn:microsoft.com/office/officeart/2005/8/layout/list1"/>
    <dgm:cxn modelId="{96107D71-5195-4898-88B1-3E91A694491B}" type="presOf" srcId="{DC7D3348-FC59-4C1D-84E6-07D8B1BA20B0}" destId="{D752A8AB-F63E-4C70-B6F7-3B0ED8AFBD31}" srcOrd="0" destOrd="0" presId="urn:microsoft.com/office/officeart/2005/8/layout/list1"/>
    <dgm:cxn modelId="{533EB052-D242-47F8-B565-5225AE704BF7}" type="presOf" srcId="{32BBEC34-D99F-4C36-92E5-8838D245807D}" destId="{869258CB-FEDA-4F78-96B7-620C4FE06BB3}" srcOrd="0" destOrd="0" presId="urn:microsoft.com/office/officeart/2005/8/layout/list1"/>
    <dgm:cxn modelId="{FC7BDA52-6A7F-4430-B0E9-EA6F3831476A}" type="presOf" srcId="{C033B288-0141-4776-8958-C461806535D2}" destId="{21EDFDEE-4464-480F-9E36-D1A108836893}" srcOrd="1" destOrd="0" presId="urn:microsoft.com/office/officeart/2005/8/layout/list1"/>
    <dgm:cxn modelId="{3440C773-F7FA-43DF-B136-82567DA1F61F}" type="presOf" srcId="{32BBEC34-D99F-4C36-92E5-8838D245807D}" destId="{56D9BAB6-F297-4FC1-8657-6F0A020B3667}" srcOrd="1" destOrd="0" presId="urn:microsoft.com/office/officeart/2005/8/layout/list1"/>
    <dgm:cxn modelId="{72AA6354-E089-442D-9CA9-C3785E5DE580}" type="presOf" srcId="{B32118DD-6250-42C5-B469-33BFEE42CC04}" destId="{7D077045-91E9-4B24-957A-BCD63099E93C}" srcOrd="0" destOrd="0" presId="urn:microsoft.com/office/officeart/2005/8/layout/list1"/>
    <dgm:cxn modelId="{727ECD74-BDA8-4E8F-B566-69AC075C2657}" srcId="{36FE9AE1-D7DC-417C-8FE9-63D753F7EAC2}" destId="{B32118DD-6250-42C5-B469-33BFEE42CC04}" srcOrd="7" destOrd="0" parTransId="{24BADC86-F3AE-4FE6-AB6D-C63D393EF9AB}" sibTransId="{1B24DD76-A7D3-43D0-94A7-FDB198FB371E}"/>
    <dgm:cxn modelId="{8E78F957-F5B3-4CDD-BA49-19A6C01CEB29}" type="presOf" srcId="{0926960F-570C-458B-A9E4-F015C0E9CCE3}" destId="{A9E42C90-1DB6-4C60-9CEE-8878671FE907}" srcOrd="1" destOrd="0" presId="urn:microsoft.com/office/officeart/2005/8/layout/list1"/>
    <dgm:cxn modelId="{E2BC297A-29E5-49C5-A3EF-06785EA5CB5D}" type="presOf" srcId="{DBB2546A-8B36-48E3-80B2-A3AA38FF63CC}" destId="{669BD08A-569C-40CF-A5F9-99D4A826724C}" srcOrd="1" destOrd="0" presId="urn:microsoft.com/office/officeart/2005/8/layout/list1"/>
    <dgm:cxn modelId="{ECA52E7B-868E-4D8B-B283-42B1676A24D0}" srcId="{36FE9AE1-D7DC-417C-8FE9-63D753F7EAC2}" destId="{0ED6358D-4225-4FB3-9236-BCEFA9FDB7BE}" srcOrd="6" destOrd="0" parTransId="{A11C4F86-309F-4ECB-A043-9F0300550F92}" sibTransId="{0991CEA2-C072-45ED-8C42-E1FE2C98B54B}"/>
    <dgm:cxn modelId="{A7059497-6B0A-4719-A0AB-1DEA666D4301}" srcId="{36FE9AE1-D7DC-417C-8FE9-63D753F7EAC2}" destId="{DBB2546A-8B36-48E3-80B2-A3AA38FF63CC}" srcOrd="1" destOrd="0" parTransId="{E7A76F03-8612-40D5-8706-99D76C7B1559}" sibTransId="{C96EFE9C-04C9-403F-AB32-255694C76726}"/>
    <dgm:cxn modelId="{2A844BA0-5DC2-4F7C-A30C-4FEBFA80B92B}" type="presOf" srcId="{9FB49D52-3011-493A-86AB-2093EEB4F36B}" destId="{F432435F-5721-4296-AF27-8F2D31C27C9B}" srcOrd="0" destOrd="0" presId="urn:microsoft.com/office/officeart/2005/8/layout/list1"/>
    <dgm:cxn modelId="{D343A0A7-F687-4230-B1B6-D4968A87E1ED}" type="presOf" srcId="{1F1E13B4-FACA-4CDD-8F0A-28B93475951F}" destId="{28E831DB-EA7B-4455-BA34-088E2FAE5760}" srcOrd="0" destOrd="0" presId="urn:microsoft.com/office/officeart/2005/8/layout/list1"/>
    <dgm:cxn modelId="{A42306A9-FE78-4A84-B246-EFC753641B1B}" type="presOf" srcId="{DBB2546A-8B36-48E3-80B2-A3AA38FF63CC}" destId="{F4DA645B-DFCA-4FCE-A4D3-2708912E9BAD}" srcOrd="0" destOrd="0" presId="urn:microsoft.com/office/officeart/2005/8/layout/list1"/>
    <dgm:cxn modelId="{E23A67B1-F17C-4D0D-B1DD-3A4FD69CF044}" type="presOf" srcId="{0ED6358D-4225-4FB3-9236-BCEFA9FDB7BE}" destId="{C84E4414-0AFD-4834-9CED-5D0C324873EC}" srcOrd="0" destOrd="0" presId="urn:microsoft.com/office/officeart/2005/8/layout/list1"/>
    <dgm:cxn modelId="{B312DAC8-5FCA-4FB0-8BE8-54BD6D8B3B61}" type="presOf" srcId="{370773A6-8187-4007-8D0E-BB7965203614}" destId="{37EBFF35-819F-44E7-9488-75D6BA615C22}" srcOrd="1" destOrd="0" presId="urn:microsoft.com/office/officeart/2005/8/layout/list1"/>
    <dgm:cxn modelId="{1E68E2CB-BECE-4074-BB64-F0C42CB170AF}" type="presOf" srcId="{36FE9AE1-D7DC-417C-8FE9-63D753F7EAC2}" destId="{38EAFDF8-BD99-47A6-94EB-60B2559C79BF}" srcOrd="0" destOrd="0" presId="urn:microsoft.com/office/officeart/2005/8/layout/list1"/>
    <dgm:cxn modelId="{C98BD5CF-19C4-4D06-90E3-D4057D56D0A1}" srcId="{36FE9AE1-D7DC-417C-8FE9-63D753F7EAC2}" destId="{DC7D3348-FC59-4C1D-84E6-07D8B1BA20B0}" srcOrd="2" destOrd="0" parTransId="{D828EE8B-2018-429E-AECD-06FF2EDA7151}" sibTransId="{74BFC924-9AA8-4087-85CE-659F4D613465}"/>
    <dgm:cxn modelId="{040741DF-3ABD-4FB8-BD91-C2AEB4B87EAB}" type="presOf" srcId="{1F1E13B4-FACA-4CDD-8F0A-28B93475951F}" destId="{9698B39E-0416-41CB-B796-D1B0E8BCA7F0}" srcOrd="1" destOrd="0" presId="urn:microsoft.com/office/officeart/2005/8/layout/list1"/>
    <dgm:cxn modelId="{65D4EBE5-FC4B-48AB-99F2-C7F5D81C9635}" srcId="{36FE9AE1-D7DC-417C-8FE9-63D753F7EAC2}" destId="{1F1E13B4-FACA-4CDD-8F0A-28B93475951F}" srcOrd="8" destOrd="0" parTransId="{6659B389-ED7A-43C5-8FFE-39A18E144F63}" sibTransId="{B2FAF91C-18AF-4572-8EE2-B91ACABE1591}"/>
    <dgm:cxn modelId="{D2F198EF-ACC8-447B-B18A-7B9D15F7EEF3}" srcId="{36FE9AE1-D7DC-417C-8FE9-63D753F7EAC2}" destId="{C033B288-0141-4776-8958-C461806535D2}" srcOrd="5" destOrd="0" parTransId="{5C0007F1-1868-4C68-92B7-2029BF11181E}" sibTransId="{0FB89518-BE67-4029-8CF7-25DE40461F45}"/>
    <dgm:cxn modelId="{7C0984FB-6F5B-4C93-8339-D0E69C9238E1}" type="presOf" srcId="{C033B288-0141-4776-8958-C461806535D2}" destId="{062DCEDD-B3D0-4D77-BEE9-93F081C2E7D5}" srcOrd="0" destOrd="0" presId="urn:microsoft.com/office/officeart/2005/8/layout/list1"/>
    <dgm:cxn modelId="{01483471-9EB3-4788-A9A9-A79DBEEC22D7}" type="presParOf" srcId="{38EAFDF8-BD99-47A6-94EB-60B2559C79BF}" destId="{3CB5DF9A-13B2-4F89-9FAE-B5BAEC1A8528}" srcOrd="0" destOrd="0" presId="urn:microsoft.com/office/officeart/2005/8/layout/list1"/>
    <dgm:cxn modelId="{BF775C08-7623-4C8D-8E8E-89582EC84B20}" type="presParOf" srcId="{3CB5DF9A-13B2-4F89-9FAE-B5BAEC1A8528}" destId="{869258CB-FEDA-4F78-96B7-620C4FE06BB3}" srcOrd="0" destOrd="0" presId="urn:microsoft.com/office/officeart/2005/8/layout/list1"/>
    <dgm:cxn modelId="{BB3CFA73-59D6-4BEF-83DA-DF24858B8EE8}" type="presParOf" srcId="{3CB5DF9A-13B2-4F89-9FAE-B5BAEC1A8528}" destId="{56D9BAB6-F297-4FC1-8657-6F0A020B3667}" srcOrd="1" destOrd="0" presId="urn:microsoft.com/office/officeart/2005/8/layout/list1"/>
    <dgm:cxn modelId="{F6BEB9D4-F9E7-45D3-AA4A-FD4EB20F6C1D}" type="presParOf" srcId="{38EAFDF8-BD99-47A6-94EB-60B2559C79BF}" destId="{88CD2395-B131-4408-8D1D-861DECAA24C2}" srcOrd="1" destOrd="0" presId="urn:microsoft.com/office/officeart/2005/8/layout/list1"/>
    <dgm:cxn modelId="{5435877B-739F-4658-A91D-813DBB987CC6}" type="presParOf" srcId="{38EAFDF8-BD99-47A6-94EB-60B2559C79BF}" destId="{A4189A51-0D3D-45E1-AFFC-15A54B0A97E8}" srcOrd="2" destOrd="0" presId="urn:microsoft.com/office/officeart/2005/8/layout/list1"/>
    <dgm:cxn modelId="{6EF1B449-E028-4373-BB82-1CF212EE086D}" type="presParOf" srcId="{38EAFDF8-BD99-47A6-94EB-60B2559C79BF}" destId="{084D8CC8-17C5-43FC-99CE-31CFD2F2EACD}" srcOrd="3" destOrd="0" presId="urn:microsoft.com/office/officeart/2005/8/layout/list1"/>
    <dgm:cxn modelId="{93B3B345-8952-40C4-AE48-6DA5511BCCF4}" type="presParOf" srcId="{38EAFDF8-BD99-47A6-94EB-60B2559C79BF}" destId="{CF6E22D7-0852-4459-9D73-9ACFFC4ABA16}" srcOrd="4" destOrd="0" presId="urn:microsoft.com/office/officeart/2005/8/layout/list1"/>
    <dgm:cxn modelId="{23DD9B74-0310-4567-B95A-271485C2DE2B}" type="presParOf" srcId="{CF6E22D7-0852-4459-9D73-9ACFFC4ABA16}" destId="{F4DA645B-DFCA-4FCE-A4D3-2708912E9BAD}" srcOrd="0" destOrd="0" presId="urn:microsoft.com/office/officeart/2005/8/layout/list1"/>
    <dgm:cxn modelId="{A1C2F4D5-FBB9-4324-A70E-FE50E05145AC}" type="presParOf" srcId="{CF6E22D7-0852-4459-9D73-9ACFFC4ABA16}" destId="{669BD08A-569C-40CF-A5F9-99D4A826724C}" srcOrd="1" destOrd="0" presId="urn:microsoft.com/office/officeart/2005/8/layout/list1"/>
    <dgm:cxn modelId="{D1A387F1-3B33-4996-B90F-E4827A5AF2BF}" type="presParOf" srcId="{38EAFDF8-BD99-47A6-94EB-60B2559C79BF}" destId="{1E063484-9EB0-4FD6-8050-42376336B3E9}" srcOrd="5" destOrd="0" presId="urn:microsoft.com/office/officeart/2005/8/layout/list1"/>
    <dgm:cxn modelId="{87F13A5E-32F3-455F-B420-28FB9EBF0466}" type="presParOf" srcId="{38EAFDF8-BD99-47A6-94EB-60B2559C79BF}" destId="{7FA21FCF-FBAE-42BB-AA0C-D4777E5FADCA}" srcOrd="6" destOrd="0" presId="urn:microsoft.com/office/officeart/2005/8/layout/list1"/>
    <dgm:cxn modelId="{3A7830B7-6F99-4010-8896-19FE2BAEEE34}" type="presParOf" srcId="{38EAFDF8-BD99-47A6-94EB-60B2559C79BF}" destId="{87E0DCE3-6ED4-4C11-A673-0599AC44AB03}" srcOrd="7" destOrd="0" presId="urn:microsoft.com/office/officeart/2005/8/layout/list1"/>
    <dgm:cxn modelId="{039E795C-966E-4C32-9050-6DE02862459B}" type="presParOf" srcId="{38EAFDF8-BD99-47A6-94EB-60B2559C79BF}" destId="{7AA46B89-906C-4F29-856C-CF777FB8B0C2}" srcOrd="8" destOrd="0" presId="urn:microsoft.com/office/officeart/2005/8/layout/list1"/>
    <dgm:cxn modelId="{BFA1B5DF-899D-4D10-803C-8A86D124DBCC}" type="presParOf" srcId="{7AA46B89-906C-4F29-856C-CF777FB8B0C2}" destId="{D752A8AB-F63E-4C70-B6F7-3B0ED8AFBD31}" srcOrd="0" destOrd="0" presId="urn:microsoft.com/office/officeart/2005/8/layout/list1"/>
    <dgm:cxn modelId="{4E93FE05-72E3-4CEB-9FB3-76741D665CF4}" type="presParOf" srcId="{7AA46B89-906C-4F29-856C-CF777FB8B0C2}" destId="{B919AC6E-4A05-4F1C-86DD-7A3369E616F8}" srcOrd="1" destOrd="0" presId="urn:microsoft.com/office/officeart/2005/8/layout/list1"/>
    <dgm:cxn modelId="{42348298-4CD0-42B0-A031-53413F86DA30}" type="presParOf" srcId="{38EAFDF8-BD99-47A6-94EB-60B2559C79BF}" destId="{C63C4F2B-CFD6-445A-9288-7055078B964B}" srcOrd="9" destOrd="0" presId="urn:microsoft.com/office/officeart/2005/8/layout/list1"/>
    <dgm:cxn modelId="{7F40EDEB-E4B8-4D12-B420-53110D5D0AF4}" type="presParOf" srcId="{38EAFDF8-BD99-47A6-94EB-60B2559C79BF}" destId="{2918B1D4-52CE-4BC1-A567-E6DF2F73B3FF}" srcOrd="10" destOrd="0" presId="urn:microsoft.com/office/officeart/2005/8/layout/list1"/>
    <dgm:cxn modelId="{D28F9ED1-4571-42BB-9640-4226938845E0}" type="presParOf" srcId="{38EAFDF8-BD99-47A6-94EB-60B2559C79BF}" destId="{49008C3A-402C-4754-8B85-508ECE2BBEF8}" srcOrd="11" destOrd="0" presId="urn:microsoft.com/office/officeart/2005/8/layout/list1"/>
    <dgm:cxn modelId="{5827DD43-2A3C-4540-BEEB-BFEAE655B495}" type="presParOf" srcId="{38EAFDF8-BD99-47A6-94EB-60B2559C79BF}" destId="{522A97BA-DCA6-4A2C-B18C-41B915795AB8}" srcOrd="12" destOrd="0" presId="urn:microsoft.com/office/officeart/2005/8/layout/list1"/>
    <dgm:cxn modelId="{F91C4B84-C234-4CE6-8E7E-848FA8D2C6B8}" type="presParOf" srcId="{522A97BA-DCA6-4A2C-B18C-41B915795AB8}" destId="{FB042803-427C-49E7-BA58-47BC8D6F768D}" srcOrd="0" destOrd="0" presId="urn:microsoft.com/office/officeart/2005/8/layout/list1"/>
    <dgm:cxn modelId="{D9D83FC2-73AC-4DB4-91B2-C020FD05E9B3}" type="presParOf" srcId="{522A97BA-DCA6-4A2C-B18C-41B915795AB8}" destId="{37EBFF35-819F-44E7-9488-75D6BA615C22}" srcOrd="1" destOrd="0" presId="urn:microsoft.com/office/officeart/2005/8/layout/list1"/>
    <dgm:cxn modelId="{E4FA51EE-C8FF-4E0E-A0D6-D59448364844}" type="presParOf" srcId="{38EAFDF8-BD99-47A6-94EB-60B2559C79BF}" destId="{0983E54F-531C-4CD4-8661-53161546FB15}" srcOrd="13" destOrd="0" presId="urn:microsoft.com/office/officeart/2005/8/layout/list1"/>
    <dgm:cxn modelId="{397C1913-9744-4A46-9479-1076DF9CA297}" type="presParOf" srcId="{38EAFDF8-BD99-47A6-94EB-60B2559C79BF}" destId="{87A037F8-E779-4BC3-AA19-4101D900E774}" srcOrd="14" destOrd="0" presId="urn:microsoft.com/office/officeart/2005/8/layout/list1"/>
    <dgm:cxn modelId="{7E1AE349-EE20-41D5-BF38-8B603ECCB60B}" type="presParOf" srcId="{38EAFDF8-BD99-47A6-94EB-60B2559C79BF}" destId="{BC95394A-1B3C-4389-BD3C-B54BB78A98E6}" srcOrd="15" destOrd="0" presId="urn:microsoft.com/office/officeart/2005/8/layout/list1"/>
    <dgm:cxn modelId="{7FC83FF4-0601-4CFC-BC9B-86BD86B78A27}" type="presParOf" srcId="{38EAFDF8-BD99-47A6-94EB-60B2559C79BF}" destId="{0633367B-3A3B-4389-9BCD-B4E0B5B88130}" srcOrd="16" destOrd="0" presId="urn:microsoft.com/office/officeart/2005/8/layout/list1"/>
    <dgm:cxn modelId="{32DCB451-905A-4F43-89F1-F72475F8EAA1}" type="presParOf" srcId="{0633367B-3A3B-4389-9BCD-B4E0B5B88130}" destId="{1074F457-A0E6-4789-8D73-74CF88D80A9C}" srcOrd="0" destOrd="0" presId="urn:microsoft.com/office/officeart/2005/8/layout/list1"/>
    <dgm:cxn modelId="{8B054297-A1DD-4612-935B-A518EDC2A6CB}" type="presParOf" srcId="{0633367B-3A3B-4389-9BCD-B4E0B5B88130}" destId="{A9E42C90-1DB6-4C60-9CEE-8878671FE907}" srcOrd="1" destOrd="0" presId="urn:microsoft.com/office/officeart/2005/8/layout/list1"/>
    <dgm:cxn modelId="{6BD4594A-DA2F-40B7-B09C-77AF21E7F373}" type="presParOf" srcId="{38EAFDF8-BD99-47A6-94EB-60B2559C79BF}" destId="{9E4EAF66-BBB5-478D-99B1-B45645BB56E4}" srcOrd="17" destOrd="0" presId="urn:microsoft.com/office/officeart/2005/8/layout/list1"/>
    <dgm:cxn modelId="{ADA22FF8-CAA0-4A6F-A5FC-8D81D847E62C}" type="presParOf" srcId="{38EAFDF8-BD99-47A6-94EB-60B2559C79BF}" destId="{5B981DE9-C52A-4299-B0B5-3C0046176427}" srcOrd="18" destOrd="0" presId="urn:microsoft.com/office/officeart/2005/8/layout/list1"/>
    <dgm:cxn modelId="{1E0ECEA4-C65F-444D-8785-4BFF10DBB53B}" type="presParOf" srcId="{38EAFDF8-BD99-47A6-94EB-60B2559C79BF}" destId="{35CD3ED8-968D-48D6-AA35-025884EF8D5D}" srcOrd="19" destOrd="0" presId="urn:microsoft.com/office/officeart/2005/8/layout/list1"/>
    <dgm:cxn modelId="{8ED53843-189E-441B-B5F3-33E21E8138B0}" type="presParOf" srcId="{38EAFDF8-BD99-47A6-94EB-60B2559C79BF}" destId="{195AB215-8F68-448B-8BB6-17A6DE161005}" srcOrd="20" destOrd="0" presId="urn:microsoft.com/office/officeart/2005/8/layout/list1"/>
    <dgm:cxn modelId="{22949D6D-C522-4478-B023-C00E324E373B}" type="presParOf" srcId="{195AB215-8F68-448B-8BB6-17A6DE161005}" destId="{062DCEDD-B3D0-4D77-BEE9-93F081C2E7D5}" srcOrd="0" destOrd="0" presId="urn:microsoft.com/office/officeart/2005/8/layout/list1"/>
    <dgm:cxn modelId="{2F1C2C6E-5E5F-4690-A3F2-3AA35214BB98}" type="presParOf" srcId="{195AB215-8F68-448B-8BB6-17A6DE161005}" destId="{21EDFDEE-4464-480F-9E36-D1A108836893}" srcOrd="1" destOrd="0" presId="urn:microsoft.com/office/officeart/2005/8/layout/list1"/>
    <dgm:cxn modelId="{D9330E3C-B116-4BF4-A9A9-D895E4E8733B}" type="presParOf" srcId="{38EAFDF8-BD99-47A6-94EB-60B2559C79BF}" destId="{E9D714E0-16B6-441F-925D-22C4DDE73F84}" srcOrd="21" destOrd="0" presId="urn:microsoft.com/office/officeart/2005/8/layout/list1"/>
    <dgm:cxn modelId="{7D60FEE5-68BB-4512-830F-555731F7B217}" type="presParOf" srcId="{38EAFDF8-BD99-47A6-94EB-60B2559C79BF}" destId="{5526F824-FD86-461E-BCFA-1E0D019D960E}" srcOrd="22" destOrd="0" presId="urn:microsoft.com/office/officeart/2005/8/layout/list1"/>
    <dgm:cxn modelId="{724D2860-4476-4984-8FE9-BB5C91FE5C87}" type="presParOf" srcId="{38EAFDF8-BD99-47A6-94EB-60B2559C79BF}" destId="{A9CB9C67-05A1-482C-A587-40FD6A476246}" srcOrd="23" destOrd="0" presId="urn:microsoft.com/office/officeart/2005/8/layout/list1"/>
    <dgm:cxn modelId="{ED50726E-DC3C-4AD7-99C6-C8720C3AA971}" type="presParOf" srcId="{38EAFDF8-BD99-47A6-94EB-60B2559C79BF}" destId="{BB106ACA-210C-45D8-8A3B-F7FF19CFFDD6}" srcOrd="24" destOrd="0" presId="urn:microsoft.com/office/officeart/2005/8/layout/list1"/>
    <dgm:cxn modelId="{8920D9E0-6F25-4E02-B05E-A1EDD8897B0F}" type="presParOf" srcId="{BB106ACA-210C-45D8-8A3B-F7FF19CFFDD6}" destId="{C84E4414-0AFD-4834-9CED-5D0C324873EC}" srcOrd="0" destOrd="0" presId="urn:microsoft.com/office/officeart/2005/8/layout/list1"/>
    <dgm:cxn modelId="{934C334D-B85D-4DB5-9D5C-7E1FE5FECC32}" type="presParOf" srcId="{BB106ACA-210C-45D8-8A3B-F7FF19CFFDD6}" destId="{3055DCDC-D6E3-4D22-BE22-F1D71106B1C4}" srcOrd="1" destOrd="0" presId="urn:microsoft.com/office/officeart/2005/8/layout/list1"/>
    <dgm:cxn modelId="{AC62356B-5993-4451-B5CE-E2EB0739C386}" type="presParOf" srcId="{38EAFDF8-BD99-47A6-94EB-60B2559C79BF}" destId="{8E46C964-A2D5-40E8-9F0E-B9CE55DF5F16}" srcOrd="25" destOrd="0" presId="urn:microsoft.com/office/officeart/2005/8/layout/list1"/>
    <dgm:cxn modelId="{FFB99762-C459-46AE-A014-0E6058B91A5C}" type="presParOf" srcId="{38EAFDF8-BD99-47A6-94EB-60B2559C79BF}" destId="{2B407870-EA87-45C9-813E-D93CF763B4D2}" srcOrd="26" destOrd="0" presId="urn:microsoft.com/office/officeart/2005/8/layout/list1"/>
    <dgm:cxn modelId="{4BCAD931-8360-45F7-82F3-5D7A49A8AC44}" type="presParOf" srcId="{38EAFDF8-BD99-47A6-94EB-60B2559C79BF}" destId="{4FD31FC4-4EFB-4912-87B8-3598B3105CED}" srcOrd="27" destOrd="0" presId="urn:microsoft.com/office/officeart/2005/8/layout/list1"/>
    <dgm:cxn modelId="{13BEBA68-C5D8-4DD2-9D5E-3A6814DBCF60}" type="presParOf" srcId="{38EAFDF8-BD99-47A6-94EB-60B2559C79BF}" destId="{7F470BD2-3488-44D5-B254-4A6EE2AE686B}" srcOrd="28" destOrd="0" presId="urn:microsoft.com/office/officeart/2005/8/layout/list1"/>
    <dgm:cxn modelId="{C64F9DA7-C32F-4D7B-8BBA-E5258E94015E}" type="presParOf" srcId="{7F470BD2-3488-44D5-B254-4A6EE2AE686B}" destId="{7D077045-91E9-4B24-957A-BCD63099E93C}" srcOrd="0" destOrd="0" presId="urn:microsoft.com/office/officeart/2005/8/layout/list1"/>
    <dgm:cxn modelId="{6A3F811E-1473-4772-B7FD-7EB0600CF284}" type="presParOf" srcId="{7F470BD2-3488-44D5-B254-4A6EE2AE686B}" destId="{F4958BB0-E6E0-43E8-9F9A-B19062EB05ED}" srcOrd="1" destOrd="0" presId="urn:microsoft.com/office/officeart/2005/8/layout/list1"/>
    <dgm:cxn modelId="{AC170FF8-32AF-45F6-AF04-6088B242A594}" type="presParOf" srcId="{38EAFDF8-BD99-47A6-94EB-60B2559C79BF}" destId="{67125941-FA95-4E35-970A-5945E9C7C557}" srcOrd="29" destOrd="0" presId="urn:microsoft.com/office/officeart/2005/8/layout/list1"/>
    <dgm:cxn modelId="{1CE4A444-0A2A-43E1-BE31-80FF4A4D5682}" type="presParOf" srcId="{38EAFDF8-BD99-47A6-94EB-60B2559C79BF}" destId="{DC131EB0-E303-4A5B-9C44-C5602BEE6098}" srcOrd="30" destOrd="0" presId="urn:microsoft.com/office/officeart/2005/8/layout/list1"/>
    <dgm:cxn modelId="{40E6D32D-8317-446C-AA10-A1E1D53F6418}" type="presParOf" srcId="{38EAFDF8-BD99-47A6-94EB-60B2559C79BF}" destId="{3EE87912-200A-4682-B658-BC8610263AE9}" srcOrd="31" destOrd="0" presId="urn:microsoft.com/office/officeart/2005/8/layout/list1"/>
    <dgm:cxn modelId="{3800D806-5FBF-4165-8DA2-2345D9C3AECC}" type="presParOf" srcId="{38EAFDF8-BD99-47A6-94EB-60B2559C79BF}" destId="{778C39B2-990A-41E3-B751-3C5EAC47CBE2}" srcOrd="32" destOrd="0" presId="urn:microsoft.com/office/officeart/2005/8/layout/list1"/>
    <dgm:cxn modelId="{9F192484-2EA5-44E8-BCEA-5DC722394B68}" type="presParOf" srcId="{778C39B2-990A-41E3-B751-3C5EAC47CBE2}" destId="{28E831DB-EA7B-4455-BA34-088E2FAE5760}" srcOrd="0" destOrd="0" presId="urn:microsoft.com/office/officeart/2005/8/layout/list1"/>
    <dgm:cxn modelId="{E344A20B-2169-409B-955F-C09200D45884}" type="presParOf" srcId="{778C39B2-990A-41E3-B751-3C5EAC47CBE2}" destId="{9698B39E-0416-41CB-B796-D1B0E8BCA7F0}" srcOrd="1" destOrd="0" presId="urn:microsoft.com/office/officeart/2005/8/layout/list1"/>
    <dgm:cxn modelId="{6D47313B-B3D1-4229-BD89-31D47CD702A3}" type="presParOf" srcId="{38EAFDF8-BD99-47A6-94EB-60B2559C79BF}" destId="{743F375E-6498-48A8-9010-A583B9A50F2B}" srcOrd="33" destOrd="0" presId="urn:microsoft.com/office/officeart/2005/8/layout/list1"/>
    <dgm:cxn modelId="{B0CB1050-BF13-4C9D-8AFD-90DB8BA12FAA}" type="presParOf" srcId="{38EAFDF8-BD99-47A6-94EB-60B2559C79BF}" destId="{3CA0CD25-C280-4062-A38B-311CCFF73FED}" srcOrd="34" destOrd="0" presId="urn:microsoft.com/office/officeart/2005/8/layout/list1"/>
    <dgm:cxn modelId="{995E66DE-7B0B-4C6D-8952-E78829FBA55D}" type="presParOf" srcId="{38EAFDF8-BD99-47A6-94EB-60B2559C79BF}" destId="{0742A4F7-AC87-4CD0-A7B3-3E033373DE7E}" srcOrd="35" destOrd="0" presId="urn:microsoft.com/office/officeart/2005/8/layout/list1"/>
    <dgm:cxn modelId="{26767D29-7E9F-4B86-BA5B-DD400C227AEA}" type="presParOf" srcId="{38EAFDF8-BD99-47A6-94EB-60B2559C79BF}" destId="{9754414A-AD98-4C03-AF03-F173C269D941}" srcOrd="36" destOrd="0" presId="urn:microsoft.com/office/officeart/2005/8/layout/list1"/>
    <dgm:cxn modelId="{43776FA6-6943-4511-A49D-9781EFA50675}" type="presParOf" srcId="{9754414A-AD98-4C03-AF03-F173C269D941}" destId="{F432435F-5721-4296-AF27-8F2D31C27C9B}" srcOrd="0" destOrd="0" presId="urn:microsoft.com/office/officeart/2005/8/layout/list1"/>
    <dgm:cxn modelId="{9679202F-4D3A-4B4B-858C-A2E7F29AF53C}" type="presParOf" srcId="{9754414A-AD98-4C03-AF03-F173C269D941}" destId="{8D289873-B2FD-4F07-A138-6D51EF447C18}" srcOrd="1" destOrd="0" presId="urn:microsoft.com/office/officeart/2005/8/layout/list1"/>
    <dgm:cxn modelId="{159F981F-B25B-4194-8362-38E6BC8B520C}" type="presParOf" srcId="{38EAFDF8-BD99-47A6-94EB-60B2559C79BF}" destId="{9A6E8E70-7C00-4EA7-B78C-3C877AC378FF}" srcOrd="37" destOrd="0" presId="urn:microsoft.com/office/officeart/2005/8/layout/list1"/>
    <dgm:cxn modelId="{361FD33C-B382-40FA-883B-9C017743867A}" type="presParOf" srcId="{38EAFDF8-BD99-47A6-94EB-60B2559C79BF}" destId="{1DDC3B00-8DAE-4344-BEBF-4E0AED8391B4}" srcOrd="3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18D042-BDBE-4CE0-8DFD-A596F4D3A77C}"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en-IN"/>
        </a:p>
      </dgm:t>
    </dgm:pt>
    <dgm:pt modelId="{1CA61405-1038-4417-906A-35D1D5AAFEDF}">
      <dgm:prSet/>
      <dgm:spPr/>
      <dgm:t>
        <a:bodyPr/>
        <a:lstStyle/>
        <a:p>
          <a:pPr>
            <a:lnSpc>
              <a:spcPct val="100000"/>
            </a:lnSpc>
          </a:pPr>
          <a:r>
            <a:rPr lang="en-US" dirty="0"/>
            <a:t>DATA AQUISITION</a:t>
          </a:r>
          <a:endParaRPr lang="en-IN" dirty="0"/>
        </a:p>
      </dgm:t>
    </dgm:pt>
    <dgm:pt modelId="{BB720CE9-1F17-4BB5-AF6B-A94553E228D9}" type="parTrans" cxnId="{751BAE50-20C0-4882-97B8-21D360D063F9}">
      <dgm:prSet/>
      <dgm:spPr/>
      <dgm:t>
        <a:bodyPr/>
        <a:lstStyle/>
        <a:p>
          <a:endParaRPr lang="en-IN"/>
        </a:p>
      </dgm:t>
    </dgm:pt>
    <dgm:pt modelId="{7FEF3F58-7841-4BDC-A6A2-0CFB877A7E1B}" type="sibTrans" cxnId="{751BAE50-20C0-4882-97B8-21D360D063F9}">
      <dgm:prSet/>
      <dgm:spPr/>
      <dgm:t>
        <a:bodyPr/>
        <a:lstStyle/>
        <a:p>
          <a:endParaRPr lang="en-IN"/>
        </a:p>
      </dgm:t>
    </dgm:pt>
    <dgm:pt modelId="{6BE7A91E-9909-41B0-80FF-4C9B8901AC4E}">
      <dgm:prSet/>
      <dgm:spPr/>
      <dgm:t>
        <a:bodyPr/>
        <a:lstStyle/>
        <a:p>
          <a:pPr>
            <a:lnSpc>
              <a:spcPct val="100000"/>
            </a:lnSpc>
          </a:pPr>
          <a:r>
            <a:rPr lang="en-US" dirty="0"/>
            <a:t>MODEL TRAINING &amp; VALIDATION</a:t>
          </a:r>
          <a:endParaRPr lang="en-IN" dirty="0"/>
        </a:p>
      </dgm:t>
    </dgm:pt>
    <dgm:pt modelId="{5AC1F8FF-6D62-40A6-BD17-C89C074A21DA}" type="parTrans" cxnId="{46C2CB07-2E60-473F-8D80-FB3FA63A5E9E}">
      <dgm:prSet/>
      <dgm:spPr/>
      <dgm:t>
        <a:bodyPr/>
        <a:lstStyle/>
        <a:p>
          <a:endParaRPr lang="en-IN"/>
        </a:p>
      </dgm:t>
    </dgm:pt>
    <dgm:pt modelId="{B2E8F237-8DE3-4670-89B8-E137A1252BB7}" type="sibTrans" cxnId="{46C2CB07-2E60-473F-8D80-FB3FA63A5E9E}">
      <dgm:prSet/>
      <dgm:spPr/>
      <dgm:t>
        <a:bodyPr/>
        <a:lstStyle/>
        <a:p>
          <a:endParaRPr lang="en-IN"/>
        </a:p>
      </dgm:t>
    </dgm:pt>
    <dgm:pt modelId="{A58FEF7A-8D4B-4F83-A697-19812B597698}">
      <dgm:prSet/>
      <dgm:spPr/>
      <dgm:t>
        <a:bodyPr/>
        <a:lstStyle/>
        <a:p>
          <a:pPr>
            <a:lnSpc>
              <a:spcPct val="100000"/>
            </a:lnSpc>
          </a:pPr>
          <a:r>
            <a:rPr lang="en-US" dirty="0"/>
            <a:t>DEPLOYMENT</a:t>
          </a:r>
          <a:endParaRPr lang="en-IN" dirty="0"/>
        </a:p>
      </dgm:t>
    </dgm:pt>
    <dgm:pt modelId="{957083A5-D69F-42A4-9714-2C53A73DF9F2}" type="parTrans" cxnId="{C3FB830D-0F91-4371-AC6C-EC61C9508C01}">
      <dgm:prSet/>
      <dgm:spPr/>
      <dgm:t>
        <a:bodyPr/>
        <a:lstStyle/>
        <a:p>
          <a:endParaRPr lang="en-IN"/>
        </a:p>
      </dgm:t>
    </dgm:pt>
    <dgm:pt modelId="{97D5BAF9-518F-47D8-BF7D-B115B3CCB0C8}" type="sibTrans" cxnId="{C3FB830D-0F91-4371-AC6C-EC61C9508C01}">
      <dgm:prSet/>
      <dgm:spPr/>
      <dgm:t>
        <a:bodyPr/>
        <a:lstStyle/>
        <a:p>
          <a:endParaRPr lang="en-IN"/>
        </a:p>
      </dgm:t>
    </dgm:pt>
    <dgm:pt modelId="{E550B380-C361-4070-A5BD-80EF613620F5}">
      <dgm:prSet/>
      <dgm:spPr/>
      <dgm:t>
        <a:bodyPr/>
        <a:lstStyle/>
        <a:p>
          <a:pPr>
            <a:lnSpc>
              <a:spcPct val="100000"/>
            </a:lnSpc>
          </a:pPr>
          <a:r>
            <a:rPr lang="en-US" dirty="0"/>
            <a:t>APPLICATION INTERFACE</a:t>
          </a:r>
          <a:endParaRPr lang="en-IN" dirty="0"/>
        </a:p>
      </dgm:t>
    </dgm:pt>
    <dgm:pt modelId="{74CAD566-7140-414C-972E-9B2F73D12AC4}" type="parTrans" cxnId="{5E42D9D1-F728-49C6-8D37-F3EF4C24992C}">
      <dgm:prSet/>
      <dgm:spPr/>
      <dgm:t>
        <a:bodyPr/>
        <a:lstStyle/>
        <a:p>
          <a:endParaRPr lang="en-IN"/>
        </a:p>
      </dgm:t>
    </dgm:pt>
    <dgm:pt modelId="{B1CA88A1-F732-4389-945D-26939589F47F}" type="sibTrans" cxnId="{5E42D9D1-F728-49C6-8D37-F3EF4C24992C}">
      <dgm:prSet/>
      <dgm:spPr/>
      <dgm:t>
        <a:bodyPr/>
        <a:lstStyle/>
        <a:p>
          <a:endParaRPr lang="en-IN"/>
        </a:p>
      </dgm:t>
    </dgm:pt>
    <dgm:pt modelId="{399538CF-5624-4E61-A21D-61533448180E}">
      <dgm:prSet/>
      <dgm:spPr/>
      <dgm:t>
        <a:bodyPr/>
        <a:lstStyle/>
        <a:p>
          <a:pPr>
            <a:lnSpc>
              <a:spcPct val="100000"/>
            </a:lnSpc>
          </a:pPr>
          <a:r>
            <a:rPr lang="en-US" dirty="0"/>
            <a:t>DATA PREPARATION</a:t>
          </a:r>
          <a:endParaRPr lang="en-IN" dirty="0"/>
        </a:p>
      </dgm:t>
    </dgm:pt>
    <dgm:pt modelId="{C8D40884-ABF1-403C-A622-3BBADB12E8D9}" type="parTrans" cxnId="{C70635A9-7BD4-4AAE-9B8E-281157739A3C}">
      <dgm:prSet/>
      <dgm:spPr/>
      <dgm:t>
        <a:bodyPr/>
        <a:lstStyle/>
        <a:p>
          <a:endParaRPr lang="en-IN"/>
        </a:p>
      </dgm:t>
    </dgm:pt>
    <dgm:pt modelId="{9D538D1C-196B-43DD-A7CC-ED1A7B1E16FD}" type="sibTrans" cxnId="{C70635A9-7BD4-4AAE-9B8E-281157739A3C}">
      <dgm:prSet/>
      <dgm:spPr/>
      <dgm:t>
        <a:bodyPr/>
        <a:lstStyle/>
        <a:p>
          <a:endParaRPr lang="en-IN"/>
        </a:p>
      </dgm:t>
    </dgm:pt>
    <dgm:pt modelId="{F9BC0699-663D-4D01-AF46-A0A0B40EED6C}" type="pres">
      <dgm:prSet presAssocID="{C318D042-BDBE-4CE0-8DFD-A596F4D3A77C}" presName="cycle" presStyleCnt="0">
        <dgm:presLayoutVars>
          <dgm:dir/>
          <dgm:resizeHandles val="exact"/>
        </dgm:presLayoutVars>
      </dgm:prSet>
      <dgm:spPr/>
    </dgm:pt>
    <dgm:pt modelId="{0EE20568-099B-4AEE-BE0D-9818C40201C6}" type="pres">
      <dgm:prSet presAssocID="{1CA61405-1038-4417-906A-35D1D5AAFEDF}" presName="node" presStyleLbl="node1" presStyleIdx="0" presStyleCnt="5">
        <dgm:presLayoutVars>
          <dgm:bulletEnabled val="1"/>
        </dgm:presLayoutVars>
      </dgm:prSet>
      <dgm:spPr/>
    </dgm:pt>
    <dgm:pt modelId="{DD1EFF85-956D-4F04-AF12-D832D1302389}" type="pres">
      <dgm:prSet presAssocID="{1CA61405-1038-4417-906A-35D1D5AAFEDF}" presName="spNode" presStyleCnt="0"/>
      <dgm:spPr/>
    </dgm:pt>
    <dgm:pt modelId="{BFD3E6AA-54A3-458F-9894-CE66EECB8E40}" type="pres">
      <dgm:prSet presAssocID="{7FEF3F58-7841-4BDC-A6A2-0CFB877A7E1B}" presName="sibTrans" presStyleLbl="sibTrans1D1" presStyleIdx="0" presStyleCnt="5"/>
      <dgm:spPr/>
    </dgm:pt>
    <dgm:pt modelId="{78253504-6CE6-4EB9-A423-478D9D5A116C}" type="pres">
      <dgm:prSet presAssocID="{399538CF-5624-4E61-A21D-61533448180E}" presName="node" presStyleLbl="node1" presStyleIdx="1" presStyleCnt="5">
        <dgm:presLayoutVars>
          <dgm:bulletEnabled val="1"/>
        </dgm:presLayoutVars>
      </dgm:prSet>
      <dgm:spPr/>
    </dgm:pt>
    <dgm:pt modelId="{CD37C55C-2C70-4A96-B444-BF97DCC283EA}" type="pres">
      <dgm:prSet presAssocID="{399538CF-5624-4E61-A21D-61533448180E}" presName="spNode" presStyleCnt="0"/>
      <dgm:spPr/>
    </dgm:pt>
    <dgm:pt modelId="{9B74FECD-9C0C-4D9F-B3EB-037D9325A861}" type="pres">
      <dgm:prSet presAssocID="{9D538D1C-196B-43DD-A7CC-ED1A7B1E16FD}" presName="sibTrans" presStyleLbl="sibTrans1D1" presStyleIdx="1" presStyleCnt="5"/>
      <dgm:spPr/>
    </dgm:pt>
    <dgm:pt modelId="{4FE84204-754B-4AF1-9000-01DAC7E127C3}" type="pres">
      <dgm:prSet presAssocID="{6BE7A91E-9909-41B0-80FF-4C9B8901AC4E}" presName="node" presStyleLbl="node1" presStyleIdx="2" presStyleCnt="5">
        <dgm:presLayoutVars>
          <dgm:bulletEnabled val="1"/>
        </dgm:presLayoutVars>
      </dgm:prSet>
      <dgm:spPr/>
    </dgm:pt>
    <dgm:pt modelId="{B5D7216C-79BC-4C21-9AEE-0E33DC6D8EE9}" type="pres">
      <dgm:prSet presAssocID="{6BE7A91E-9909-41B0-80FF-4C9B8901AC4E}" presName="spNode" presStyleCnt="0"/>
      <dgm:spPr/>
    </dgm:pt>
    <dgm:pt modelId="{3BBAAFB0-043C-4274-A7AC-D7E81F44AD64}" type="pres">
      <dgm:prSet presAssocID="{B2E8F237-8DE3-4670-89B8-E137A1252BB7}" presName="sibTrans" presStyleLbl="sibTrans1D1" presStyleIdx="2" presStyleCnt="5"/>
      <dgm:spPr/>
    </dgm:pt>
    <dgm:pt modelId="{D2145A89-A814-4544-9681-3A96DF251A17}" type="pres">
      <dgm:prSet presAssocID="{A58FEF7A-8D4B-4F83-A697-19812B597698}" presName="node" presStyleLbl="node1" presStyleIdx="3" presStyleCnt="5">
        <dgm:presLayoutVars>
          <dgm:bulletEnabled val="1"/>
        </dgm:presLayoutVars>
      </dgm:prSet>
      <dgm:spPr/>
    </dgm:pt>
    <dgm:pt modelId="{FA37BF2E-45B6-4D1E-A5BB-DED13EC3D6DD}" type="pres">
      <dgm:prSet presAssocID="{A58FEF7A-8D4B-4F83-A697-19812B597698}" presName="spNode" presStyleCnt="0"/>
      <dgm:spPr/>
    </dgm:pt>
    <dgm:pt modelId="{D5C663D0-98EF-44D4-A258-B8255A5BF143}" type="pres">
      <dgm:prSet presAssocID="{97D5BAF9-518F-47D8-BF7D-B115B3CCB0C8}" presName="sibTrans" presStyleLbl="sibTrans1D1" presStyleIdx="3" presStyleCnt="5"/>
      <dgm:spPr/>
    </dgm:pt>
    <dgm:pt modelId="{76C178A8-09DA-4554-99B1-3AC705D92811}" type="pres">
      <dgm:prSet presAssocID="{E550B380-C361-4070-A5BD-80EF613620F5}" presName="node" presStyleLbl="node1" presStyleIdx="4" presStyleCnt="5">
        <dgm:presLayoutVars>
          <dgm:bulletEnabled val="1"/>
        </dgm:presLayoutVars>
      </dgm:prSet>
      <dgm:spPr/>
    </dgm:pt>
    <dgm:pt modelId="{07D4247A-F244-4654-B6EE-DF90CF4073AC}" type="pres">
      <dgm:prSet presAssocID="{E550B380-C361-4070-A5BD-80EF613620F5}" presName="spNode" presStyleCnt="0"/>
      <dgm:spPr/>
    </dgm:pt>
    <dgm:pt modelId="{363CA9B8-37AC-45A1-9D21-7CD67F7D20FB}" type="pres">
      <dgm:prSet presAssocID="{B1CA88A1-F732-4389-945D-26939589F47F}" presName="sibTrans" presStyleLbl="sibTrans1D1" presStyleIdx="4" presStyleCnt="5"/>
      <dgm:spPr/>
    </dgm:pt>
  </dgm:ptLst>
  <dgm:cxnLst>
    <dgm:cxn modelId="{46C2CB07-2E60-473F-8D80-FB3FA63A5E9E}" srcId="{C318D042-BDBE-4CE0-8DFD-A596F4D3A77C}" destId="{6BE7A91E-9909-41B0-80FF-4C9B8901AC4E}" srcOrd="2" destOrd="0" parTransId="{5AC1F8FF-6D62-40A6-BD17-C89C074A21DA}" sibTransId="{B2E8F237-8DE3-4670-89B8-E137A1252BB7}"/>
    <dgm:cxn modelId="{C3FB830D-0F91-4371-AC6C-EC61C9508C01}" srcId="{C318D042-BDBE-4CE0-8DFD-A596F4D3A77C}" destId="{A58FEF7A-8D4B-4F83-A697-19812B597698}" srcOrd="3" destOrd="0" parTransId="{957083A5-D69F-42A4-9714-2C53A73DF9F2}" sibTransId="{97D5BAF9-518F-47D8-BF7D-B115B3CCB0C8}"/>
    <dgm:cxn modelId="{DB85465E-74C5-48CA-A637-E4D2F208B342}" type="presOf" srcId="{399538CF-5624-4E61-A21D-61533448180E}" destId="{78253504-6CE6-4EB9-A423-478D9D5A116C}" srcOrd="0" destOrd="0" presId="urn:microsoft.com/office/officeart/2005/8/layout/cycle5"/>
    <dgm:cxn modelId="{C47E6E62-0A7B-463D-9CC1-E6AB96A55D81}" type="presOf" srcId="{C318D042-BDBE-4CE0-8DFD-A596F4D3A77C}" destId="{F9BC0699-663D-4D01-AF46-A0A0B40EED6C}" srcOrd="0" destOrd="0" presId="urn:microsoft.com/office/officeart/2005/8/layout/cycle5"/>
    <dgm:cxn modelId="{990E7C62-1A69-472C-8E8B-E066D586DA70}" type="presOf" srcId="{A58FEF7A-8D4B-4F83-A697-19812B597698}" destId="{D2145A89-A814-4544-9681-3A96DF251A17}" srcOrd="0" destOrd="0" presId="urn:microsoft.com/office/officeart/2005/8/layout/cycle5"/>
    <dgm:cxn modelId="{751BAE50-20C0-4882-97B8-21D360D063F9}" srcId="{C318D042-BDBE-4CE0-8DFD-A596F4D3A77C}" destId="{1CA61405-1038-4417-906A-35D1D5AAFEDF}" srcOrd="0" destOrd="0" parTransId="{BB720CE9-1F17-4BB5-AF6B-A94553E228D9}" sibTransId="{7FEF3F58-7841-4BDC-A6A2-0CFB877A7E1B}"/>
    <dgm:cxn modelId="{D7C690A4-9E89-451F-BDC3-08EDE602221F}" type="presOf" srcId="{6BE7A91E-9909-41B0-80FF-4C9B8901AC4E}" destId="{4FE84204-754B-4AF1-9000-01DAC7E127C3}" srcOrd="0" destOrd="0" presId="urn:microsoft.com/office/officeart/2005/8/layout/cycle5"/>
    <dgm:cxn modelId="{C70635A9-7BD4-4AAE-9B8E-281157739A3C}" srcId="{C318D042-BDBE-4CE0-8DFD-A596F4D3A77C}" destId="{399538CF-5624-4E61-A21D-61533448180E}" srcOrd="1" destOrd="0" parTransId="{C8D40884-ABF1-403C-A622-3BBADB12E8D9}" sibTransId="{9D538D1C-196B-43DD-A7CC-ED1A7B1E16FD}"/>
    <dgm:cxn modelId="{1FA8A7B2-DB7E-47F1-ACAF-B132586E4827}" type="presOf" srcId="{B2E8F237-8DE3-4670-89B8-E137A1252BB7}" destId="{3BBAAFB0-043C-4274-A7AC-D7E81F44AD64}" srcOrd="0" destOrd="0" presId="urn:microsoft.com/office/officeart/2005/8/layout/cycle5"/>
    <dgm:cxn modelId="{421A76B9-B665-4CB8-B732-369C09724ED8}" type="presOf" srcId="{B1CA88A1-F732-4389-945D-26939589F47F}" destId="{363CA9B8-37AC-45A1-9D21-7CD67F7D20FB}" srcOrd="0" destOrd="0" presId="urn:microsoft.com/office/officeart/2005/8/layout/cycle5"/>
    <dgm:cxn modelId="{D063ADC7-2D7C-4244-BD3B-4C1970675E78}" type="presOf" srcId="{E550B380-C361-4070-A5BD-80EF613620F5}" destId="{76C178A8-09DA-4554-99B1-3AC705D92811}" srcOrd="0" destOrd="0" presId="urn:microsoft.com/office/officeart/2005/8/layout/cycle5"/>
    <dgm:cxn modelId="{69FF01CE-E093-4D5F-9753-B4FA2EF8F54F}" type="presOf" srcId="{7FEF3F58-7841-4BDC-A6A2-0CFB877A7E1B}" destId="{BFD3E6AA-54A3-458F-9894-CE66EECB8E40}" srcOrd="0" destOrd="0" presId="urn:microsoft.com/office/officeart/2005/8/layout/cycle5"/>
    <dgm:cxn modelId="{5E42D9D1-F728-49C6-8D37-F3EF4C24992C}" srcId="{C318D042-BDBE-4CE0-8DFD-A596F4D3A77C}" destId="{E550B380-C361-4070-A5BD-80EF613620F5}" srcOrd="4" destOrd="0" parTransId="{74CAD566-7140-414C-972E-9B2F73D12AC4}" sibTransId="{B1CA88A1-F732-4389-945D-26939589F47F}"/>
    <dgm:cxn modelId="{ADF8F1E5-6189-4E3F-9152-50D6999A865C}" type="presOf" srcId="{1CA61405-1038-4417-906A-35D1D5AAFEDF}" destId="{0EE20568-099B-4AEE-BE0D-9818C40201C6}" srcOrd="0" destOrd="0" presId="urn:microsoft.com/office/officeart/2005/8/layout/cycle5"/>
    <dgm:cxn modelId="{54F19DEC-0544-404A-85D4-9A094B03A83A}" type="presOf" srcId="{9D538D1C-196B-43DD-A7CC-ED1A7B1E16FD}" destId="{9B74FECD-9C0C-4D9F-B3EB-037D9325A861}" srcOrd="0" destOrd="0" presId="urn:microsoft.com/office/officeart/2005/8/layout/cycle5"/>
    <dgm:cxn modelId="{00FD45FD-EDAD-4C3D-A30B-4A47315AF2FB}" type="presOf" srcId="{97D5BAF9-518F-47D8-BF7D-B115B3CCB0C8}" destId="{D5C663D0-98EF-44D4-A258-B8255A5BF143}" srcOrd="0" destOrd="0" presId="urn:microsoft.com/office/officeart/2005/8/layout/cycle5"/>
    <dgm:cxn modelId="{8F0BDB65-5778-479D-BAD3-314059C28359}" type="presParOf" srcId="{F9BC0699-663D-4D01-AF46-A0A0B40EED6C}" destId="{0EE20568-099B-4AEE-BE0D-9818C40201C6}" srcOrd="0" destOrd="0" presId="urn:microsoft.com/office/officeart/2005/8/layout/cycle5"/>
    <dgm:cxn modelId="{802FABA1-4387-44ED-839B-4A5CBAF6D40F}" type="presParOf" srcId="{F9BC0699-663D-4D01-AF46-A0A0B40EED6C}" destId="{DD1EFF85-956D-4F04-AF12-D832D1302389}" srcOrd="1" destOrd="0" presId="urn:microsoft.com/office/officeart/2005/8/layout/cycle5"/>
    <dgm:cxn modelId="{8836585E-E117-4B59-B5F6-7D80886C82A2}" type="presParOf" srcId="{F9BC0699-663D-4D01-AF46-A0A0B40EED6C}" destId="{BFD3E6AA-54A3-458F-9894-CE66EECB8E40}" srcOrd="2" destOrd="0" presId="urn:microsoft.com/office/officeart/2005/8/layout/cycle5"/>
    <dgm:cxn modelId="{746FBC2B-498B-4637-A499-500B7987B0BE}" type="presParOf" srcId="{F9BC0699-663D-4D01-AF46-A0A0B40EED6C}" destId="{78253504-6CE6-4EB9-A423-478D9D5A116C}" srcOrd="3" destOrd="0" presId="urn:microsoft.com/office/officeart/2005/8/layout/cycle5"/>
    <dgm:cxn modelId="{8066FFC6-E9AE-41E0-A94F-AE1C4643B1A3}" type="presParOf" srcId="{F9BC0699-663D-4D01-AF46-A0A0B40EED6C}" destId="{CD37C55C-2C70-4A96-B444-BF97DCC283EA}" srcOrd="4" destOrd="0" presId="urn:microsoft.com/office/officeart/2005/8/layout/cycle5"/>
    <dgm:cxn modelId="{B7320358-702B-41FC-A9AC-A9B2B54914CD}" type="presParOf" srcId="{F9BC0699-663D-4D01-AF46-A0A0B40EED6C}" destId="{9B74FECD-9C0C-4D9F-B3EB-037D9325A861}" srcOrd="5" destOrd="0" presId="urn:microsoft.com/office/officeart/2005/8/layout/cycle5"/>
    <dgm:cxn modelId="{97137830-EC66-4576-A513-47844A137F0D}" type="presParOf" srcId="{F9BC0699-663D-4D01-AF46-A0A0B40EED6C}" destId="{4FE84204-754B-4AF1-9000-01DAC7E127C3}" srcOrd="6" destOrd="0" presId="urn:microsoft.com/office/officeart/2005/8/layout/cycle5"/>
    <dgm:cxn modelId="{A4E2E470-15A6-4D34-9631-6A832F215454}" type="presParOf" srcId="{F9BC0699-663D-4D01-AF46-A0A0B40EED6C}" destId="{B5D7216C-79BC-4C21-9AEE-0E33DC6D8EE9}" srcOrd="7" destOrd="0" presId="urn:microsoft.com/office/officeart/2005/8/layout/cycle5"/>
    <dgm:cxn modelId="{40E7EB53-6AA3-4884-A764-C4C947C72645}" type="presParOf" srcId="{F9BC0699-663D-4D01-AF46-A0A0B40EED6C}" destId="{3BBAAFB0-043C-4274-A7AC-D7E81F44AD64}" srcOrd="8" destOrd="0" presId="urn:microsoft.com/office/officeart/2005/8/layout/cycle5"/>
    <dgm:cxn modelId="{C47C8305-EE4A-492C-8512-9BB3B766D1C9}" type="presParOf" srcId="{F9BC0699-663D-4D01-AF46-A0A0B40EED6C}" destId="{D2145A89-A814-4544-9681-3A96DF251A17}" srcOrd="9" destOrd="0" presId="urn:microsoft.com/office/officeart/2005/8/layout/cycle5"/>
    <dgm:cxn modelId="{46E6CF23-894B-4168-A04F-72BFD5431219}" type="presParOf" srcId="{F9BC0699-663D-4D01-AF46-A0A0B40EED6C}" destId="{FA37BF2E-45B6-4D1E-A5BB-DED13EC3D6DD}" srcOrd="10" destOrd="0" presId="urn:microsoft.com/office/officeart/2005/8/layout/cycle5"/>
    <dgm:cxn modelId="{2335BD54-0040-4C5C-AC8B-B92C5152F917}" type="presParOf" srcId="{F9BC0699-663D-4D01-AF46-A0A0B40EED6C}" destId="{D5C663D0-98EF-44D4-A258-B8255A5BF143}" srcOrd="11" destOrd="0" presId="urn:microsoft.com/office/officeart/2005/8/layout/cycle5"/>
    <dgm:cxn modelId="{84C611CF-7C75-4627-85A7-DFACBAECC23B}" type="presParOf" srcId="{F9BC0699-663D-4D01-AF46-A0A0B40EED6C}" destId="{76C178A8-09DA-4554-99B1-3AC705D92811}" srcOrd="12" destOrd="0" presId="urn:microsoft.com/office/officeart/2005/8/layout/cycle5"/>
    <dgm:cxn modelId="{EE5E2C98-7C93-446F-8AF3-DB48B7C109DD}" type="presParOf" srcId="{F9BC0699-663D-4D01-AF46-A0A0B40EED6C}" destId="{07D4247A-F244-4654-B6EE-DF90CF4073AC}" srcOrd="13" destOrd="0" presId="urn:microsoft.com/office/officeart/2005/8/layout/cycle5"/>
    <dgm:cxn modelId="{71D03F26-0E8A-44E9-95AB-145F8869ED57}" type="presParOf" srcId="{F9BC0699-663D-4D01-AF46-A0A0B40EED6C}" destId="{363CA9B8-37AC-45A1-9D21-7CD67F7D20FB}"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89A51-0D3D-45E1-AFFC-15A54B0A97E8}">
      <dsp:nvSpPr>
        <dsp:cNvPr id="0" name=""/>
        <dsp:cNvSpPr/>
      </dsp:nvSpPr>
      <dsp:spPr>
        <a:xfrm>
          <a:off x="0" y="273176"/>
          <a:ext cx="6002110" cy="226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6D9BAB6-F297-4FC1-8657-6F0A020B3667}">
      <dsp:nvSpPr>
        <dsp:cNvPr id="0" name=""/>
        <dsp:cNvSpPr/>
      </dsp:nvSpPr>
      <dsp:spPr>
        <a:xfrm>
          <a:off x="300105" y="140336"/>
          <a:ext cx="4201477" cy="2656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400050">
            <a:lnSpc>
              <a:spcPct val="90000"/>
            </a:lnSpc>
            <a:spcBef>
              <a:spcPct val="0"/>
            </a:spcBef>
            <a:spcAft>
              <a:spcPct val="35000"/>
            </a:spcAft>
            <a:buNone/>
            <a:defRPr cap="all"/>
          </a:pPr>
          <a:r>
            <a:rPr lang="en-US" sz="900" b="1" kern="1200" dirty="0"/>
            <a:t>Introduction</a:t>
          </a:r>
          <a:endParaRPr lang="en-US" sz="900" kern="1200" dirty="0"/>
        </a:p>
      </dsp:txBody>
      <dsp:txXfrm>
        <a:off x="313074" y="153305"/>
        <a:ext cx="4175539" cy="239742"/>
      </dsp:txXfrm>
    </dsp:sp>
    <dsp:sp modelId="{7FA21FCF-FBAE-42BB-AA0C-D4777E5FADCA}">
      <dsp:nvSpPr>
        <dsp:cNvPr id="0" name=""/>
        <dsp:cNvSpPr/>
      </dsp:nvSpPr>
      <dsp:spPr>
        <a:xfrm>
          <a:off x="0" y="681416"/>
          <a:ext cx="6002110" cy="226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69BD08A-569C-40CF-A5F9-99D4A826724C}">
      <dsp:nvSpPr>
        <dsp:cNvPr id="0" name=""/>
        <dsp:cNvSpPr/>
      </dsp:nvSpPr>
      <dsp:spPr>
        <a:xfrm>
          <a:off x="300105" y="548576"/>
          <a:ext cx="4201477" cy="2656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400050">
            <a:lnSpc>
              <a:spcPct val="90000"/>
            </a:lnSpc>
            <a:spcBef>
              <a:spcPct val="0"/>
            </a:spcBef>
            <a:spcAft>
              <a:spcPct val="35000"/>
            </a:spcAft>
            <a:buNone/>
            <a:defRPr cap="all"/>
          </a:pPr>
          <a:r>
            <a:rPr lang="en-US" sz="900" b="1" kern="1200" dirty="0"/>
            <a:t>Indian Sign Language (ISL)</a:t>
          </a:r>
          <a:endParaRPr lang="en-US" sz="900" kern="1200" dirty="0"/>
        </a:p>
      </dsp:txBody>
      <dsp:txXfrm>
        <a:off x="313074" y="561545"/>
        <a:ext cx="4175539" cy="239742"/>
      </dsp:txXfrm>
    </dsp:sp>
    <dsp:sp modelId="{2918B1D4-52CE-4BC1-A567-E6DF2F73B3FF}">
      <dsp:nvSpPr>
        <dsp:cNvPr id="0" name=""/>
        <dsp:cNvSpPr/>
      </dsp:nvSpPr>
      <dsp:spPr>
        <a:xfrm>
          <a:off x="0" y="1089656"/>
          <a:ext cx="6002110" cy="226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919AC6E-4A05-4F1C-86DD-7A3369E616F8}">
      <dsp:nvSpPr>
        <dsp:cNvPr id="0" name=""/>
        <dsp:cNvSpPr/>
      </dsp:nvSpPr>
      <dsp:spPr>
        <a:xfrm>
          <a:off x="300105" y="956816"/>
          <a:ext cx="4201477" cy="2656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400050">
            <a:lnSpc>
              <a:spcPct val="90000"/>
            </a:lnSpc>
            <a:spcBef>
              <a:spcPct val="0"/>
            </a:spcBef>
            <a:spcAft>
              <a:spcPct val="35000"/>
            </a:spcAft>
            <a:buNone/>
            <a:defRPr cap="all"/>
          </a:pPr>
          <a:r>
            <a:rPr lang="en-US" sz="900" b="1" kern="1200" dirty="0"/>
            <a:t>Objective</a:t>
          </a:r>
          <a:endParaRPr lang="en-US" sz="900" kern="1200" dirty="0"/>
        </a:p>
      </dsp:txBody>
      <dsp:txXfrm>
        <a:off x="313074" y="969785"/>
        <a:ext cx="4175539" cy="239742"/>
      </dsp:txXfrm>
    </dsp:sp>
    <dsp:sp modelId="{87A037F8-E779-4BC3-AA19-4101D900E774}">
      <dsp:nvSpPr>
        <dsp:cNvPr id="0" name=""/>
        <dsp:cNvSpPr/>
      </dsp:nvSpPr>
      <dsp:spPr>
        <a:xfrm>
          <a:off x="0" y="1497896"/>
          <a:ext cx="6002110" cy="226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7EBFF35-819F-44E7-9488-75D6BA615C22}">
      <dsp:nvSpPr>
        <dsp:cNvPr id="0" name=""/>
        <dsp:cNvSpPr/>
      </dsp:nvSpPr>
      <dsp:spPr>
        <a:xfrm>
          <a:off x="300105" y="1365056"/>
          <a:ext cx="4201477" cy="2656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400050">
            <a:lnSpc>
              <a:spcPct val="90000"/>
            </a:lnSpc>
            <a:spcBef>
              <a:spcPct val="0"/>
            </a:spcBef>
            <a:spcAft>
              <a:spcPct val="35000"/>
            </a:spcAft>
            <a:buNone/>
            <a:defRPr cap="all"/>
          </a:pPr>
          <a:r>
            <a:rPr lang="en-US" sz="900" b="0" kern="1200" dirty="0"/>
            <a:t>WORKFLOW</a:t>
          </a:r>
          <a:endParaRPr lang="en-US" sz="900" b="1" kern="1200" dirty="0"/>
        </a:p>
      </dsp:txBody>
      <dsp:txXfrm>
        <a:off x="313074" y="1378025"/>
        <a:ext cx="4175539" cy="239742"/>
      </dsp:txXfrm>
    </dsp:sp>
    <dsp:sp modelId="{5B981DE9-C52A-4299-B0B5-3C0046176427}">
      <dsp:nvSpPr>
        <dsp:cNvPr id="0" name=""/>
        <dsp:cNvSpPr/>
      </dsp:nvSpPr>
      <dsp:spPr>
        <a:xfrm>
          <a:off x="0" y="1906136"/>
          <a:ext cx="6002110" cy="226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9E42C90-1DB6-4C60-9CEE-8878671FE907}">
      <dsp:nvSpPr>
        <dsp:cNvPr id="0" name=""/>
        <dsp:cNvSpPr/>
      </dsp:nvSpPr>
      <dsp:spPr>
        <a:xfrm>
          <a:off x="300105" y="1773296"/>
          <a:ext cx="4201477" cy="2656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400050" rtl="0">
            <a:lnSpc>
              <a:spcPct val="90000"/>
            </a:lnSpc>
            <a:spcBef>
              <a:spcPct val="0"/>
            </a:spcBef>
            <a:spcAft>
              <a:spcPct val="35000"/>
            </a:spcAft>
            <a:buNone/>
            <a:defRPr cap="all"/>
          </a:pPr>
          <a:r>
            <a:rPr lang="en-US" sz="900" b="0" kern="1200" dirty="0"/>
            <a:t>DATA SOURCE</a:t>
          </a:r>
          <a:endParaRPr lang="en-US" sz="900" b="1" kern="1200" dirty="0"/>
        </a:p>
      </dsp:txBody>
      <dsp:txXfrm>
        <a:off x="313074" y="1786265"/>
        <a:ext cx="4175539" cy="239742"/>
      </dsp:txXfrm>
    </dsp:sp>
    <dsp:sp modelId="{5526F824-FD86-461E-BCFA-1E0D019D960E}">
      <dsp:nvSpPr>
        <dsp:cNvPr id="0" name=""/>
        <dsp:cNvSpPr/>
      </dsp:nvSpPr>
      <dsp:spPr>
        <a:xfrm>
          <a:off x="0" y="2314376"/>
          <a:ext cx="6002110" cy="226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1EDFDEE-4464-480F-9E36-D1A108836893}">
      <dsp:nvSpPr>
        <dsp:cNvPr id="0" name=""/>
        <dsp:cNvSpPr/>
      </dsp:nvSpPr>
      <dsp:spPr>
        <a:xfrm>
          <a:off x="300105" y="2181536"/>
          <a:ext cx="4201477" cy="2656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400050" rtl="0">
            <a:lnSpc>
              <a:spcPct val="90000"/>
            </a:lnSpc>
            <a:spcBef>
              <a:spcPct val="0"/>
            </a:spcBef>
            <a:spcAft>
              <a:spcPct val="35000"/>
            </a:spcAft>
            <a:buNone/>
            <a:defRPr cap="all"/>
          </a:pPr>
          <a:r>
            <a:rPr lang="en-US" sz="900" b="1" kern="1200" dirty="0"/>
            <a:t>DATASET &amp; DATA PREPARATION</a:t>
          </a:r>
        </a:p>
      </dsp:txBody>
      <dsp:txXfrm>
        <a:off x="313074" y="2194505"/>
        <a:ext cx="4175539" cy="239742"/>
      </dsp:txXfrm>
    </dsp:sp>
    <dsp:sp modelId="{2B407870-EA87-45C9-813E-D93CF763B4D2}">
      <dsp:nvSpPr>
        <dsp:cNvPr id="0" name=""/>
        <dsp:cNvSpPr/>
      </dsp:nvSpPr>
      <dsp:spPr>
        <a:xfrm>
          <a:off x="0" y="2722616"/>
          <a:ext cx="6002110" cy="226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055DCDC-D6E3-4D22-BE22-F1D71106B1C4}">
      <dsp:nvSpPr>
        <dsp:cNvPr id="0" name=""/>
        <dsp:cNvSpPr/>
      </dsp:nvSpPr>
      <dsp:spPr>
        <a:xfrm>
          <a:off x="300105" y="2589776"/>
          <a:ext cx="4201477" cy="2656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400050" rtl="0">
            <a:lnSpc>
              <a:spcPct val="90000"/>
            </a:lnSpc>
            <a:spcBef>
              <a:spcPct val="0"/>
            </a:spcBef>
            <a:spcAft>
              <a:spcPct val="35000"/>
            </a:spcAft>
            <a:buNone/>
            <a:defRPr cap="all"/>
          </a:pPr>
          <a:r>
            <a:rPr lang="en-US" sz="900" b="1" kern="1200" dirty="0"/>
            <a:t>MODEL &amp; TRAINING </a:t>
          </a:r>
          <a:endParaRPr lang="en-GB" sz="900" b="1" kern="1200" dirty="0"/>
        </a:p>
      </dsp:txBody>
      <dsp:txXfrm>
        <a:off x="313074" y="2602745"/>
        <a:ext cx="4175539" cy="239742"/>
      </dsp:txXfrm>
    </dsp:sp>
    <dsp:sp modelId="{DC131EB0-E303-4A5B-9C44-C5602BEE6098}">
      <dsp:nvSpPr>
        <dsp:cNvPr id="0" name=""/>
        <dsp:cNvSpPr/>
      </dsp:nvSpPr>
      <dsp:spPr>
        <a:xfrm>
          <a:off x="0" y="3130856"/>
          <a:ext cx="6002110" cy="226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4958BB0-E6E0-43E8-9F9A-B19062EB05ED}">
      <dsp:nvSpPr>
        <dsp:cNvPr id="0" name=""/>
        <dsp:cNvSpPr/>
      </dsp:nvSpPr>
      <dsp:spPr>
        <a:xfrm>
          <a:off x="300105" y="2998016"/>
          <a:ext cx="4201477" cy="2656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400050" rtl="0">
            <a:lnSpc>
              <a:spcPct val="90000"/>
            </a:lnSpc>
            <a:spcBef>
              <a:spcPct val="0"/>
            </a:spcBef>
            <a:spcAft>
              <a:spcPct val="35000"/>
            </a:spcAft>
            <a:buNone/>
            <a:defRPr cap="all"/>
          </a:pPr>
          <a:r>
            <a:rPr lang="en-US" sz="900" b="1" kern="1200" dirty="0"/>
            <a:t>APPLICATION INTERFACE</a:t>
          </a:r>
        </a:p>
      </dsp:txBody>
      <dsp:txXfrm>
        <a:off x="313074" y="3010985"/>
        <a:ext cx="4175539" cy="239742"/>
      </dsp:txXfrm>
    </dsp:sp>
    <dsp:sp modelId="{3CA0CD25-C280-4062-A38B-311CCFF73FED}">
      <dsp:nvSpPr>
        <dsp:cNvPr id="0" name=""/>
        <dsp:cNvSpPr/>
      </dsp:nvSpPr>
      <dsp:spPr>
        <a:xfrm>
          <a:off x="0" y="3539096"/>
          <a:ext cx="6002110" cy="226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698B39E-0416-41CB-B796-D1B0E8BCA7F0}">
      <dsp:nvSpPr>
        <dsp:cNvPr id="0" name=""/>
        <dsp:cNvSpPr/>
      </dsp:nvSpPr>
      <dsp:spPr>
        <a:xfrm>
          <a:off x="300105" y="3406256"/>
          <a:ext cx="4201477" cy="2656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400050" rtl="0">
            <a:lnSpc>
              <a:spcPct val="90000"/>
            </a:lnSpc>
            <a:spcBef>
              <a:spcPct val="0"/>
            </a:spcBef>
            <a:spcAft>
              <a:spcPct val="35000"/>
            </a:spcAft>
            <a:buNone/>
            <a:defRPr cap="all"/>
          </a:pPr>
          <a:r>
            <a:rPr lang="en-US" sz="900" b="1" u="none" kern="1200" dirty="0"/>
            <a:t>Impact Areas As per importance</a:t>
          </a:r>
          <a:endParaRPr lang="en-US" sz="900" b="1" u="none" kern="1200" dirty="0">
            <a:latin typeface="Calibri Light" panose="020F0302020204030204"/>
          </a:endParaRPr>
        </a:p>
      </dsp:txBody>
      <dsp:txXfrm>
        <a:off x="313074" y="3419225"/>
        <a:ext cx="4175539" cy="239742"/>
      </dsp:txXfrm>
    </dsp:sp>
    <dsp:sp modelId="{1DDC3B00-8DAE-4344-BEBF-4E0AED8391B4}">
      <dsp:nvSpPr>
        <dsp:cNvPr id="0" name=""/>
        <dsp:cNvSpPr/>
      </dsp:nvSpPr>
      <dsp:spPr>
        <a:xfrm>
          <a:off x="0" y="3947336"/>
          <a:ext cx="6002110" cy="226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D289873-B2FD-4F07-A138-6D51EF447C18}">
      <dsp:nvSpPr>
        <dsp:cNvPr id="0" name=""/>
        <dsp:cNvSpPr/>
      </dsp:nvSpPr>
      <dsp:spPr>
        <a:xfrm>
          <a:off x="300105" y="3814496"/>
          <a:ext cx="4201477" cy="2656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400050" rtl="0">
            <a:lnSpc>
              <a:spcPct val="90000"/>
            </a:lnSpc>
            <a:spcBef>
              <a:spcPct val="0"/>
            </a:spcBef>
            <a:spcAft>
              <a:spcPct val="35000"/>
            </a:spcAft>
            <a:buNone/>
            <a:defRPr cap="all"/>
          </a:pPr>
          <a:r>
            <a:rPr lang="en-US" sz="900" b="1" kern="1200" dirty="0"/>
            <a:t>FUTURE SCOPE</a:t>
          </a:r>
        </a:p>
      </dsp:txBody>
      <dsp:txXfrm>
        <a:off x="313074" y="3827465"/>
        <a:ext cx="4175539" cy="239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20568-099B-4AEE-BE0D-9818C40201C6}">
      <dsp:nvSpPr>
        <dsp:cNvPr id="0" name=""/>
        <dsp:cNvSpPr/>
      </dsp:nvSpPr>
      <dsp:spPr>
        <a:xfrm>
          <a:off x="4633505" y="2104"/>
          <a:ext cx="1596662" cy="10378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dirty="0"/>
            <a:t>DATA AQUISITION</a:t>
          </a:r>
          <a:endParaRPr lang="en-IN" sz="1700" kern="1200" dirty="0"/>
        </a:p>
      </dsp:txBody>
      <dsp:txXfrm>
        <a:off x="4684168" y="52767"/>
        <a:ext cx="1495336" cy="936504"/>
      </dsp:txXfrm>
    </dsp:sp>
    <dsp:sp modelId="{BFD3E6AA-54A3-458F-9894-CE66EECB8E40}">
      <dsp:nvSpPr>
        <dsp:cNvPr id="0" name=""/>
        <dsp:cNvSpPr/>
      </dsp:nvSpPr>
      <dsp:spPr>
        <a:xfrm>
          <a:off x="3359530" y="521020"/>
          <a:ext cx="4144612" cy="4144612"/>
        </a:xfrm>
        <a:custGeom>
          <a:avLst/>
          <a:gdLst/>
          <a:ahLst/>
          <a:cxnLst/>
          <a:rect l="0" t="0" r="0" b="0"/>
          <a:pathLst>
            <a:path>
              <a:moveTo>
                <a:pt x="3084251" y="263875"/>
              </a:moveTo>
              <a:arcTo wR="2072306" hR="2072306" stAng="17953806" swAng="1210950"/>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8253504-6CE6-4EB9-A423-478D9D5A116C}">
      <dsp:nvSpPr>
        <dsp:cNvPr id="0" name=""/>
        <dsp:cNvSpPr/>
      </dsp:nvSpPr>
      <dsp:spPr>
        <a:xfrm>
          <a:off x="6604385" y="1434033"/>
          <a:ext cx="1596662" cy="10378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dirty="0"/>
            <a:t>DATA PREPARATION</a:t>
          </a:r>
          <a:endParaRPr lang="en-IN" sz="1700" kern="1200" dirty="0"/>
        </a:p>
      </dsp:txBody>
      <dsp:txXfrm>
        <a:off x="6655048" y="1484696"/>
        <a:ext cx="1495336" cy="936504"/>
      </dsp:txXfrm>
    </dsp:sp>
    <dsp:sp modelId="{9B74FECD-9C0C-4D9F-B3EB-037D9325A861}">
      <dsp:nvSpPr>
        <dsp:cNvPr id="0" name=""/>
        <dsp:cNvSpPr/>
      </dsp:nvSpPr>
      <dsp:spPr>
        <a:xfrm>
          <a:off x="3359530" y="521020"/>
          <a:ext cx="4144612" cy="4144612"/>
        </a:xfrm>
        <a:custGeom>
          <a:avLst/>
          <a:gdLst/>
          <a:ahLst/>
          <a:cxnLst/>
          <a:rect l="0" t="0" r="0" b="0"/>
          <a:pathLst>
            <a:path>
              <a:moveTo>
                <a:pt x="4139633" y="2215874"/>
              </a:moveTo>
              <a:arcTo wR="2072306" hR="2072306" stAng="21838356" swAng="1359271"/>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FE84204-754B-4AF1-9000-01DAC7E127C3}">
      <dsp:nvSpPr>
        <dsp:cNvPr id="0" name=""/>
        <dsp:cNvSpPr/>
      </dsp:nvSpPr>
      <dsp:spPr>
        <a:xfrm>
          <a:off x="5851576" y="3750942"/>
          <a:ext cx="1596662" cy="10378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dirty="0"/>
            <a:t>MODEL TRAINING &amp; VALIDATION</a:t>
          </a:r>
          <a:endParaRPr lang="en-IN" sz="1700" kern="1200" dirty="0"/>
        </a:p>
      </dsp:txBody>
      <dsp:txXfrm>
        <a:off x="5902239" y="3801605"/>
        <a:ext cx="1495336" cy="936504"/>
      </dsp:txXfrm>
    </dsp:sp>
    <dsp:sp modelId="{3BBAAFB0-043C-4274-A7AC-D7E81F44AD64}">
      <dsp:nvSpPr>
        <dsp:cNvPr id="0" name=""/>
        <dsp:cNvSpPr/>
      </dsp:nvSpPr>
      <dsp:spPr>
        <a:xfrm>
          <a:off x="3359530" y="521020"/>
          <a:ext cx="4144612" cy="4144612"/>
        </a:xfrm>
        <a:custGeom>
          <a:avLst/>
          <a:gdLst/>
          <a:ahLst/>
          <a:cxnLst/>
          <a:rect l="0" t="0" r="0" b="0"/>
          <a:pathLst>
            <a:path>
              <a:moveTo>
                <a:pt x="2326433" y="4128971"/>
              </a:moveTo>
              <a:arcTo wR="2072306" hR="2072306" stAng="4977365" swAng="845269"/>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2145A89-A814-4544-9681-3A96DF251A17}">
      <dsp:nvSpPr>
        <dsp:cNvPr id="0" name=""/>
        <dsp:cNvSpPr/>
      </dsp:nvSpPr>
      <dsp:spPr>
        <a:xfrm>
          <a:off x="3415433" y="3750942"/>
          <a:ext cx="1596662" cy="10378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dirty="0"/>
            <a:t>DEPLOYMENT</a:t>
          </a:r>
          <a:endParaRPr lang="en-IN" sz="1700" kern="1200" dirty="0"/>
        </a:p>
      </dsp:txBody>
      <dsp:txXfrm>
        <a:off x="3466096" y="3801605"/>
        <a:ext cx="1495336" cy="936504"/>
      </dsp:txXfrm>
    </dsp:sp>
    <dsp:sp modelId="{D5C663D0-98EF-44D4-A258-B8255A5BF143}">
      <dsp:nvSpPr>
        <dsp:cNvPr id="0" name=""/>
        <dsp:cNvSpPr/>
      </dsp:nvSpPr>
      <dsp:spPr>
        <a:xfrm>
          <a:off x="3359530" y="521020"/>
          <a:ext cx="4144612" cy="4144612"/>
        </a:xfrm>
        <a:custGeom>
          <a:avLst/>
          <a:gdLst/>
          <a:ahLst/>
          <a:cxnLst/>
          <a:rect l="0" t="0" r="0" b="0"/>
          <a:pathLst>
            <a:path>
              <a:moveTo>
                <a:pt x="219784" y="3001077"/>
              </a:moveTo>
              <a:arcTo wR="2072306" hR="2072306" stAng="9202373" swAng="1359271"/>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6C178A8-09DA-4554-99B1-3AC705D92811}">
      <dsp:nvSpPr>
        <dsp:cNvPr id="0" name=""/>
        <dsp:cNvSpPr/>
      </dsp:nvSpPr>
      <dsp:spPr>
        <a:xfrm>
          <a:off x="2662624" y="1434033"/>
          <a:ext cx="1596662" cy="1037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dirty="0"/>
            <a:t>APPLICATION INTERFACE</a:t>
          </a:r>
          <a:endParaRPr lang="en-IN" sz="1700" kern="1200" dirty="0"/>
        </a:p>
      </dsp:txBody>
      <dsp:txXfrm>
        <a:off x="2713287" y="1484696"/>
        <a:ext cx="1495336" cy="936504"/>
      </dsp:txXfrm>
    </dsp:sp>
    <dsp:sp modelId="{363CA9B8-37AC-45A1-9D21-7CD67F7D20FB}">
      <dsp:nvSpPr>
        <dsp:cNvPr id="0" name=""/>
        <dsp:cNvSpPr/>
      </dsp:nvSpPr>
      <dsp:spPr>
        <a:xfrm>
          <a:off x="3359530" y="521020"/>
          <a:ext cx="4144612" cy="4144612"/>
        </a:xfrm>
        <a:custGeom>
          <a:avLst/>
          <a:gdLst/>
          <a:ahLst/>
          <a:cxnLst/>
          <a:rect l="0" t="0" r="0" b="0"/>
          <a:pathLst>
            <a:path>
              <a:moveTo>
                <a:pt x="498566" y="724048"/>
              </a:moveTo>
              <a:arcTo wR="2072306" hR="2072306" stAng="13235244" swAng="1210950"/>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541752-4463-4197-9372-C861628B8459}"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8445-F186-4DDF-BB66-A7AFAE63E639}" type="slidenum">
              <a:rPr lang="en-US" smtClean="0"/>
              <a:t>‹#›</a:t>
            </a:fld>
            <a:endParaRPr lang="en-US"/>
          </a:p>
        </p:txBody>
      </p:sp>
    </p:spTree>
    <p:extLst>
      <p:ext uri="{BB962C8B-B14F-4D97-AF65-F5344CB8AC3E}">
        <p14:creationId xmlns:p14="http://schemas.microsoft.com/office/powerpoint/2010/main" val="3588334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541752-4463-4197-9372-C861628B8459}"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8445-F186-4DDF-BB66-A7AFAE63E639}" type="slidenum">
              <a:rPr lang="en-US" smtClean="0"/>
              <a:t>‹#›</a:t>
            </a:fld>
            <a:endParaRPr lang="en-US"/>
          </a:p>
        </p:txBody>
      </p:sp>
    </p:spTree>
    <p:extLst>
      <p:ext uri="{BB962C8B-B14F-4D97-AF65-F5344CB8AC3E}">
        <p14:creationId xmlns:p14="http://schemas.microsoft.com/office/powerpoint/2010/main" val="1169673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541752-4463-4197-9372-C861628B8459}"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8445-F186-4DDF-BB66-A7AFAE63E639}" type="slidenum">
              <a:rPr lang="en-US" smtClean="0"/>
              <a:t>‹#›</a:t>
            </a:fld>
            <a:endParaRPr lang="en-US"/>
          </a:p>
        </p:txBody>
      </p:sp>
    </p:spTree>
    <p:extLst>
      <p:ext uri="{BB962C8B-B14F-4D97-AF65-F5344CB8AC3E}">
        <p14:creationId xmlns:p14="http://schemas.microsoft.com/office/powerpoint/2010/main" val="3845857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541752-4463-4197-9372-C861628B8459}"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8445-F186-4DDF-BB66-A7AFAE63E639}" type="slidenum">
              <a:rPr lang="en-US" smtClean="0"/>
              <a:t>‹#›</a:t>
            </a:fld>
            <a:endParaRPr lang="en-US"/>
          </a:p>
        </p:txBody>
      </p:sp>
    </p:spTree>
    <p:extLst>
      <p:ext uri="{BB962C8B-B14F-4D97-AF65-F5344CB8AC3E}">
        <p14:creationId xmlns:p14="http://schemas.microsoft.com/office/powerpoint/2010/main" val="372567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541752-4463-4197-9372-C861628B8459}"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8445-F186-4DDF-BB66-A7AFAE63E639}" type="slidenum">
              <a:rPr lang="en-US" smtClean="0"/>
              <a:t>‹#›</a:t>
            </a:fld>
            <a:endParaRPr lang="en-US"/>
          </a:p>
        </p:txBody>
      </p:sp>
    </p:spTree>
    <p:extLst>
      <p:ext uri="{BB962C8B-B14F-4D97-AF65-F5344CB8AC3E}">
        <p14:creationId xmlns:p14="http://schemas.microsoft.com/office/powerpoint/2010/main" val="1242940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541752-4463-4197-9372-C861628B8459}"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8445-F186-4DDF-BB66-A7AFAE63E639}" type="slidenum">
              <a:rPr lang="en-US" smtClean="0"/>
              <a:t>‹#›</a:t>
            </a:fld>
            <a:endParaRPr lang="en-US"/>
          </a:p>
        </p:txBody>
      </p:sp>
    </p:spTree>
    <p:extLst>
      <p:ext uri="{BB962C8B-B14F-4D97-AF65-F5344CB8AC3E}">
        <p14:creationId xmlns:p14="http://schemas.microsoft.com/office/powerpoint/2010/main" val="106686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541752-4463-4197-9372-C861628B8459}" type="datetimeFigureOut">
              <a:rPr lang="en-US" smtClean="0"/>
              <a:t>10/13/2023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88445-F186-4DDF-BB66-A7AFAE63E639}" type="slidenum">
              <a:rPr lang="en-US" smtClean="0"/>
              <a:t>‹#›</a:t>
            </a:fld>
            <a:endParaRPr lang="en-US"/>
          </a:p>
        </p:txBody>
      </p:sp>
    </p:spTree>
    <p:extLst>
      <p:ext uri="{BB962C8B-B14F-4D97-AF65-F5344CB8AC3E}">
        <p14:creationId xmlns:p14="http://schemas.microsoft.com/office/powerpoint/2010/main" val="1646867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541752-4463-4197-9372-C861628B8459}" type="datetimeFigureOut">
              <a:rPr lang="en-US" smtClean="0"/>
              <a:t>10/13/2023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88445-F186-4DDF-BB66-A7AFAE63E639}" type="slidenum">
              <a:rPr lang="en-US" smtClean="0"/>
              <a:t>‹#›</a:t>
            </a:fld>
            <a:endParaRPr lang="en-US"/>
          </a:p>
        </p:txBody>
      </p:sp>
    </p:spTree>
    <p:extLst>
      <p:ext uri="{BB962C8B-B14F-4D97-AF65-F5344CB8AC3E}">
        <p14:creationId xmlns:p14="http://schemas.microsoft.com/office/powerpoint/2010/main" val="156578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541752-4463-4197-9372-C861628B8459}" type="datetimeFigureOut">
              <a:rPr lang="en-US" smtClean="0"/>
              <a:t>10/13/2023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88445-F186-4DDF-BB66-A7AFAE63E639}" type="slidenum">
              <a:rPr lang="en-US" smtClean="0"/>
              <a:t>‹#›</a:t>
            </a:fld>
            <a:endParaRPr lang="en-US"/>
          </a:p>
        </p:txBody>
      </p:sp>
    </p:spTree>
    <p:extLst>
      <p:ext uri="{BB962C8B-B14F-4D97-AF65-F5344CB8AC3E}">
        <p14:creationId xmlns:p14="http://schemas.microsoft.com/office/powerpoint/2010/main" val="2155482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541752-4463-4197-9372-C861628B8459}"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8445-F186-4DDF-BB66-A7AFAE63E639}" type="slidenum">
              <a:rPr lang="en-US" smtClean="0"/>
              <a:t>‹#›</a:t>
            </a:fld>
            <a:endParaRPr lang="en-US"/>
          </a:p>
        </p:txBody>
      </p:sp>
    </p:spTree>
    <p:extLst>
      <p:ext uri="{BB962C8B-B14F-4D97-AF65-F5344CB8AC3E}">
        <p14:creationId xmlns:p14="http://schemas.microsoft.com/office/powerpoint/2010/main" val="3724080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541752-4463-4197-9372-C861628B8459}"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8445-F186-4DDF-BB66-A7AFAE63E639}" type="slidenum">
              <a:rPr lang="en-US" smtClean="0"/>
              <a:t>‹#›</a:t>
            </a:fld>
            <a:endParaRPr lang="en-US"/>
          </a:p>
        </p:txBody>
      </p:sp>
    </p:spTree>
    <p:extLst>
      <p:ext uri="{BB962C8B-B14F-4D97-AF65-F5344CB8AC3E}">
        <p14:creationId xmlns:p14="http://schemas.microsoft.com/office/powerpoint/2010/main" val="90919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541752-4463-4197-9372-C861628B8459}" type="datetimeFigureOut">
              <a:rPr lang="en-US" smtClean="0"/>
              <a:t>10/13/2023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88445-F186-4DDF-BB66-A7AFAE63E639}" type="slidenum">
              <a:rPr lang="en-US" smtClean="0"/>
              <a:t>‹#›</a:t>
            </a:fld>
            <a:endParaRPr lang="en-US"/>
          </a:p>
        </p:txBody>
      </p:sp>
    </p:spTree>
    <p:extLst>
      <p:ext uri="{BB962C8B-B14F-4D97-AF65-F5344CB8AC3E}">
        <p14:creationId xmlns:p14="http://schemas.microsoft.com/office/powerpoint/2010/main" val="30294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654296" y="640080"/>
            <a:ext cx="6894576" cy="3566160"/>
          </a:xfrm>
        </p:spPr>
        <p:txBody>
          <a:bodyPr anchor="b">
            <a:normAutofit/>
          </a:bodyPr>
          <a:lstStyle/>
          <a:p>
            <a:pPr algn="l"/>
            <a:r>
              <a:rPr lang="en-US" sz="5100" dirty="0">
                <a:latin typeface="Calibri"/>
                <a:cs typeface="Calibri"/>
              </a:rPr>
              <a:t>Indian Sign Language Interpretation Integrating Pose Detection and Speech Synthesis</a:t>
            </a:r>
            <a:endParaRPr lang="en-US" sz="5100" dirty="0"/>
          </a:p>
        </p:txBody>
      </p:sp>
      <p:sp>
        <p:nvSpPr>
          <p:cNvPr id="3" name="Subtitle 2"/>
          <p:cNvSpPr>
            <a:spLocks noGrp="1"/>
          </p:cNvSpPr>
          <p:nvPr>
            <p:ph type="subTitle" idx="1"/>
          </p:nvPr>
        </p:nvSpPr>
        <p:spPr>
          <a:xfrm>
            <a:off x="4654296" y="4636008"/>
            <a:ext cx="6894576" cy="1776683"/>
          </a:xfrm>
        </p:spPr>
        <p:txBody>
          <a:bodyPr vert="horz" lIns="91440" tIns="45720" rIns="91440" bIns="45720" rtlCol="0" anchor="t">
            <a:normAutofit lnSpcReduction="10000"/>
          </a:bodyPr>
          <a:lstStyle/>
          <a:p>
            <a:pPr algn="l"/>
            <a:r>
              <a:rPr lang="en-US" sz="1800" dirty="0">
                <a:cs typeface="Calibri"/>
              </a:rPr>
              <a:t>Presented by -</a:t>
            </a:r>
          </a:p>
          <a:p>
            <a:pPr algn="l"/>
            <a:r>
              <a:rPr lang="en-US" sz="1800" dirty="0">
                <a:cs typeface="Calibri"/>
              </a:rPr>
              <a:t>Abhishek Lal (C23039)</a:t>
            </a:r>
          </a:p>
          <a:p>
            <a:pPr algn="l"/>
            <a:r>
              <a:rPr lang="en-US" sz="1800" dirty="0">
                <a:cs typeface="Calibri"/>
              </a:rPr>
              <a:t>Anubhab Koley(C23006)</a:t>
            </a:r>
          </a:p>
          <a:p>
            <a:pPr algn="l"/>
            <a:r>
              <a:rPr lang="en-US" sz="1800" dirty="0">
                <a:cs typeface="Calibri"/>
              </a:rPr>
              <a:t>Sayan Ghosh Roy(C23026)</a:t>
            </a:r>
          </a:p>
          <a:p>
            <a:pPr algn="l"/>
            <a:r>
              <a:rPr lang="en-US" sz="1800" dirty="0" err="1">
                <a:cs typeface="Calibri"/>
              </a:rPr>
              <a:t>Shivam</a:t>
            </a:r>
            <a:r>
              <a:rPr lang="en-US" sz="1800" dirty="0">
                <a:cs typeface="Calibri"/>
              </a:rPr>
              <a:t>(C23028)</a:t>
            </a:r>
          </a:p>
          <a:p>
            <a:pPr algn="l"/>
            <a:endParaRPr lang="en-US" sz="1300" dirty="0">
              <a:cs typeface="Calibri"/>
            </a:endParaRPr>
          </a:p>
        </p:txBody>
      </p:sp>
      <p:pic>
        <p:nvPicPr>
          <p:cNvPr id="23" name="Picture 22">
            <a:extLst>
              <a:ext uri="{FF2B5EF4-FFF2-40B4-BE49-F238E27FC236}">
                <a16:creationId xmlns:a16="http://schemas.microsoft.com/office/drawing/2014/main" id="{5A471A6B-3227-F001-76D3-5AFACB282E84}"/>
              </a:ext>
            </a:extLst>
          </p:cNvPr>
          <p:cNvPicPr>
            <a:picLocks noChangeAspect="1"/>
          </p:cNvPicPr>
          <p:nvPr/>
        </p:nvPicPr>
        <p:blipFill rotWithShape="1">
          <a:blip r:embed="rId2"/>
          <a:srcRect l="29350" r="11604" b="1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24"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955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BAC679-658E-4B5B-872E-F76E06FAF9A4}"/>
              </a:ext>
            </a:extLst>
          </p:cNvPr>
          <p:cNvSpPr txBox="1"/>
          <p:nvPr/>
        </p:nvSpPr>
        <p:spPr>
          <a:xfrm>
            <a:off x="650147" y="474935"/>
            <a:ext cx="6593746" cy="769441"/>
          </a:xfrm>
          <a:prstGeom prst="rect">
            <a:avLst/>
          </a:prstGeom>
          <a:noFill/>
        </p:spPr>
        <p:txBody>
          <a:bodyPr wrap="square" lIns="91440" tIns="45720" rIns="91440" bIns="45720" rtlCol="0" anchor="t">
            <a:spAutoFit/>
          </a:bodyPr>
          <a:lstStyle/>
          <a:p>
            <a:r>
              <a:rPr lang="en-US" sz="4400" b="1" u="sng" dirty="0"/>
              <a:t>MODEL &amp; TRAINING </a:t>
            </a:r>
            <a:endParaRPr lang="en-IN" sz="4400" b="1" dirty="0"/>
          </a:p>
        </p:txBody>
      </p:sp>
      <p:pic>
        <p:nvPicPr>
          <p:cNvPr id="8" name="Content Placeholder 3" descr="A graph with a line going up&#10;&#10;Description automatically generated">
            <a:extLst>
              <a:ext uri="{FF2B5EF4-FFF2-40B4-BE49-F238E27FC236}">
                <a16:creationId xmlns:a16="http://schemas.microsoft.com/office/drawing/2014/main" id="{E253CB83-B528-4A1B-A76F-61EC0ED2F534}"/>
              </a:ext>
            </a:extLst>
          </p:cNvPr>
          <p:cNvPicPr>
            <a:picLocks noChangeAspect="1"/>
          </p:cNvPicPr>
          <p:nvPr/>
        </p:nvPicPr>
        <p:blipFill rotWithShape="1">
          <a:blip r:embed="rId2"/>
          <a:srcRect r="1986" b="3"/>
          <a:stretch/>
        </p:blipFill>
        <p:spPr>
          <a:xfrm>
            <a:off x="6488721" y="1329215"/>
            <a:ext cx="5028245" cy="3318105"/>
          </a:xfrm>
          <a:prstGeom prst="rect">
            <a:avLst/>
          </a:prstGeom>
        </p:spPr>
      </p:pic>
      <p:sp>
        <p:nvSpPr>
          <p:cNvPr id="9" name="TextBox 8">
            <a:extLst>
              <a:ext uri="{FF2B5EF4-FFF2-40B4-BE49-F238E27FC236}">
                <a16:creationId xmlns:a16="http://schemas.microsoft.com/office/drawing/2014/main" id="{44B5CA56-5905-4387-B827-5512AFDD0D11}"/>
              </a:ext>
            </a:extLst>
          </p:cNvPr>
          <p:cNvSpPr txBox="1"/>
          <p:nvPr/>
        </p:nvSpPr>
        <p:spPr>
          <a:xfrm>
            <a:off x="1333850" y="5461233"/>
            <a:ext cx="4672667" cy="400110"/>
          </a:xfrm>
          <a:prstGeom prst="rect">
            <a:avLst/>
          </a:prstGeom>
          <a:noFill/>
        </p:spPr>
        <p:txBody>
          <a:bodyPr wrap="square" lIns="91440" tIns="45720" rIns="91440" bIns="45720" rtlCol="0" anchor="t">
            <a:spAutoFit/>
          </a:bodyPr>
          <a:lstStyle/>
          <a:p>
            <a:r>
              <a:rPr lang="en-US" sz="2000" b="1" u="sng" dirty="0"/>
              <a:t>LSTM Model has been used for Training</a:t>
            </a:r>
            <a:endParaRPr lang="en-IN" sz="2000" b="1" u="sng" dirty="0"/>
          </a:p>
        </p:txBody>
      </p:sp>
      <p:sp>
        <p:nvSpPr>
          <p:cNvPr id="10" name="TextBox 9">
            <a:extLst>
              <a:ext uri="{FF2B5EF4-FFF2-40B4-BE49-F238E27FC236}">
                <a16:creationId xmlns:a16="http://schemas.microsoft.com/office/drawing/2014/main" id="{22E3979F-BA50-44A0-BC00-58FA56F4CA61}"/>
              </a:ext>
            </a:extLst>
          </p:cNvPr>
          <p:cNvSpPr txBox="1"/>
          <p:nvPr/>
        </p:nvSpPr>
        <p:spPr>
          <a:xfrm>
            <a:off x="7424134" y="5461480"/>
            <a:ext cx="3867325" cy="400110"/>
          </a:xfrm>
          <a:prstGeom prst="rect">
            <a:avLst/>
          </a:prstGeom>
          <a:noFill/>
        </p:spPr>
        <p:txBody>
          <a:bodyPr wrap="square" lIns="91440" tIns="45720" rIns="91440" bIns="45720" rtlCol="0" anchor="t">
            <a:spAutoFit/>
          </a:bodyPr>
          <a:lstStyle/>
          <a:p>
            <a:r>
              <a:rPr lang="en-US" sz="2000" b="1" u="sng" dirty="0"/>
              <a:t>Training loss per epochs</a:t>
            </a:r>
            <a:endParaRPr lang="en-IN" sz="2000" dirty="0">
              <a:cs typeface="Calibri" panose="020F0502020204030204"/>
            </a:endParaRPr>
          </a:p>
        </p:txBody>
      </p:sp>
      <p:pic>
        <p:nvPicPr>
          <p:cNvPr id="2" name="Picture 1">
            <a:extLst>
              <a:ext uri="{FF2B5EF4-FFF2-40B4-BE49-F238E27FC236}">
                <a16:creationId xmlns:a16="http://schemas.microsoft.com/office/drawing/2014/main" id="{046FAB2E-91FE-56EE-6ABD-7B7999F81DDD}"/>
              </a:ext>
            </a:extLst>
          </p:cNvPr>
          <p:cNvPicPr>
            <a:picLocks noChangeAspect="1"/>
          </p:cNvPicPr>
          <p:nvPr/>
        </p:nvPicPr>
        <p:blipFill>
          <a:blip r:embed="rId3"/>
          <a:stretch>
            <a:fillRect/>
          </a:stretch>
        </p:blipFill>
        <p:spPr>
          <a:xfrm>
            <a:off x="1508557" y="1328669"/>
            <a:ext cx="3443788" cy="4007477"/>
          </a:xfrm>
          <a:prstGeom prst="rect">
            <a:avLst/>
          </a:prstGeom>
        </p:spPr>
      </p:pic>
    </p:spTree>
    <p:extLst>
      <p:ext uri="{BB962C8B-B14F-4D97-AF65-F5344CB8AC3E}">
        <p14:creationId xmlns:p14="http://schemas.microsoft.com/office/powerpoint/2010/main" val="3907036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BA7227-BDB6-49B3-9137-4CFF8AAC9B9D}"/>
              </a:ext>
            </a:extLst>
          </p:cNvPr>
          <p:cNvSpPr txBox="1"/>
          <p:nvPr/>
        </p:nvSpPr>
        <p:spPr>
          <a:xfrm>
            <a:off x="1543574" y="746620"/>
            <a:ext cx="4429387" cy="707886"/>
          </a:xfrm>
          <a:prstGeom prst="rect">
            <a:avLst/>
          </a:prstGeom>
          <a:noFill/>
        </p:spPr>
        <p:txBody>
          <a:bodyPr wrap="square" rtlCol="0">
            <a:spAutoFit/>
          </a:bodyPr>
          <a:lstStyle/>
          <a:p>
            <a:r>
              <a:rPr lang="en-US" sz="4000" b="1" u="sng" dirty="0"/>
              <a:t>RESULTS</a:t>
            </a:r>
            <a:endParaRPr lang="en-IN" sz="4000" b="1" u="sng" dirty="0"/>
          </a:p>
        </p:txBody>
      </p:sp>
      <p:pic>
        <p:nvPicPr>
          <p:cNvPr id="3" name="Picture 2">
            <a:extLst>
              <a:ext uri="{FF2B5EF4-FFF2-40B4-BE49-F238E27FC236}">
                <a16:creationId xmlns:a16="http://schemas.microsoft.com/office/drawing/2014/main" id="{1FABA98C-3C46-472F-BC8D-7A104E5ECFAE}"/>
              </a:ext>
            </a:extLst>
          </p:cNvPr>
          <p:cNvPicPr>
            <a:picLocks noChangeAspect="1"/>
          </p:cNvPicPr>
          <p:nvPr/>
        </p:nvPicPr>
        <p:blipFill>
          <a:blip r:embed="rId2"/>
          <a:stretch>
            <a:fillRect/>
          </a:stretch>
        </p:blipFill>
        <p:spPr>
          <a:xfrm>
            <a:off x="1469108" y="1627835"/>
            <a:ext cx="5495599" cy="4293437"/>
          </a:xfrm>
          <a:prstGeom prst="rect">
            <a:avLst/>
          </a:prstGeom>
        </p:spPr>
      </p:pic>
      <p:sp>
        <p:nvSpPr>
          <p:cNvPr id="4" name="TextBox 3">
            <a:extLst>
              <a:ext uri="{FF2B5EF4-FFF2-40B4-BE49-F238E27FC236}">
                <a16:creationId xmlns:a16="http://schemas.microsoft.com/office/drawing/2014/main" id="{4D472B59-B1BD-4343-B95F-0274CE39B3BC}"/>
              </a:ext>
            </a:extLst>
          </p:cNvPr>
          <p:cNvSpPr txBox="1"/>
          <p:nvPr/>
        </p:nvSpPr>
        <p:spPr>
          <a:xfrm>
            <a:off x="8120543" y="2424418"/>
            <a:ext cx="305359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Results show that while predicting a data by the model the prediction and the actual index predictions are same</a:t>
            </a:r>
          </a:p>
          <a:p>
            <a:endParaRPr lang="en-IN" dirty="0"/>
          </a:p>
        </p:txBody>
      </p:sp>
    </p:spTree>
    <p:extLst>
      <p:ext uri="{BB962C8B-B14F-4D97-AF65-F5344CB8AC3E}">
        <p14:creationId xmlns:p14="http://schemas.microsoft.com/office/powerpoint/2010/main" val="1345948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1BC9055-9479-4207-A515-D06C28E0D1A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a:solidFill>
                  <a:srgbClr val="FFFFFF"/>
                </a:solidFill>
                <a:latin typeface="+mj-lt"/>
                <a:ea typeface="+mj-ea"/>
                <a:cs typeface="+mj-cs"/>
              </a:rPr>
              <a:t>APPLICATION INTERFACE</a:t>
            </a:r>
          </a:p>
        </p:txBody>
      </p:sp>
      <p:pic>
        <p:nvPicPr>
          <p:cNvPr id="3" name="My Video">
            <a:hlinkClick r:id="" action="ppaction://media"/>
            <a:extLst>
              <a:ext uri="{FF2B5EF4-FFF2-40B4-BE49-F238E27FC236}">
                <a16:creationId xmlns:a16="http://schemas.microsoft.com/office/drawing/2014/main" id="{5D7AA991-8588-0635-033C-0A91462DD8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77316" y="1520764"/>
            <a:ext cx="6780700" cy="3814143"/>
          </a:xfrm>
          <a:prstGeom prst="rect">
            <a:avLst/>
          </a:prstGeom>
        </p:spPr>
      </p:pic>
    </p:spTree>
    <p:extLst>
      <p:ext uri="{BB962C8B-B14F-4D97-AF65-F5344CB8AC3E}">
        <p14:creationId xmlns:p14="http://schemas.microsoft.com/office/powerpoint/2010/main" val="276935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A356C2-D392-4D3E-2776-71C1DA8EA422}"/>
              </a:ext>
            </a:extLst>
          </p:cNvPr>
          <p:cNvSpPr>
            <a:spLocks noGrp="1"/>
          </p:cNvSpPr>
          <p:nvPr>
            <p:ph type="title"/>
          </p:nvPr>
        </p:nvSpPr>
        <p:spPr>
          <a:xfrm>
            <a:off x="572493" y="238539"/>
            <a:ext cx="11018520" cy="1434415"/>
          </a:xfrm>
        </p:spPr>
        <p:txBody>
          <a:bodyPr anchor="b">
            <a:normAutofit/>
          </a:bodyPr>
          <a:lstStyle/>
          <a:p>
            <a:r>
              <a:rPr lang="en-US" sz="5400" b="1" u="sng">
                <a:ea typeface="+mj-lt"/>
                <a:cs typeface="+mj-lt"/>
              </a:rPr>
              <a:t>Impact Areas As per importance</a:t>
            </a:r>
            <a:endParaRPr lang="en-US" sz="5400" b="1" u="sng"/>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1624A9-5261-8878-717F-578352DEFAA6}"/>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1600" b="1" u="sng" dirty="0"/>
              <a:t>Enhanced Communication for the Deaf and Hard of Hearing:</a:t>
            </a:r>
          </a:p>
          <a:p>
            <a:pPr marL="0" indent="0">
              <a:buNone/>
            </a:pPr>
            <a:r>
              <a:rPr lang="en-US" sz="1600" dirty="0"/>
              <a:t>Impact: Deaf and hard of hearing individuals can communicate more effectively with  the hearing population, reducing isolation and fostering   social integration.</a:t>
            </a:r>
          </a:p>
          <a:p>
            <a:r>
              <a:rPr lang="en-US" sz="1600" b="1" u="sng" dirty="0"/>
              <a:t>Accessibility:</a:t>
            </a:r>
          </a:p>
          <a:p>
            <a:pPr marL="0" indent="0">
              <a:buNone/>
            </a:pPr>
            <a:r>
              <a:rPr lang="en-US" sz="1600" dirty="0"/>
              <a:t>Impact: Improved accessibility allows Deaf individuals to access digital content, services, and public spaces, enhancing their overall quality of life.</a:t>
            </a:r>
          </a:p>
          <a:p>
            <a:r>
              <a:rPr lang="en-US" sz="1600" b="1" u="sng" dirty="0"/>
              <a:t>Education:</a:t>
            </a:r>
          </a:p>
          <a:p>
            <a:pPr marL="0" indent="0">
              <a:buNone/>
            </a:pPr>
            <a:r>
              <a:rPr lang="en-US" sz="1600" dirty="0"/>
              <a:t>Impact: Access to educational content in sign language improves the academic performance and educational experience of Deaf students.</a:t>
            </a:r>
          </a:p>
          <a:p>
            <a:r>
              <a:rPr lang="en-US" sz="1600" b="1" u="sng" dirty="0"/>
              <a:t>Job Opportunities:</a:t>
            </a:r>
          </a:p>
          <a:p>
            <a:pPr marL="0" indent="0">
              <a:buNone/>
            </a:pPr>
            <a:r>
              <a:rPr lang="en-US" sz="1600" dirty="0"/>
              <a:t>Impact: AI facilitates access to a broader range of employment opportunities, reducing economic disparities among Deaf and hard of hearing individuals.</a:t>
            </a:r>
          </a:p>
          <a:p>
            <a:pPr marL="0" indent="0">
              <a:buNone/>
            </a:pPr>
            <a:endParaRPr lang="en-US" sz="1500" dirty="0">
              <a:cs typeface="Calibri"/>
            </a:endParaRPr>
          </a:p>
          <a:p>
            <a:endParaRPr lang="en-US" sz="1500" dirty="0">
              <a:cs typeface="Calibri"/>
            </a:endParaRPr>
          </a:p>
        </p:txBody>
      </p:sp>
      <p:pic>
        <p:nvPicPr>
          <p:cNvPr id="4" name="Picture 3" descr="A group of cartoon characters&#10;&#10;Description automatically generated">
            <a:extLst>
              <a:ext uri="{FF2B5EF4-FFF2-40B4-BE49-F238E27FC236}">
                <a16:creationId xmlns:a16="http://schemas.microsoft.com/office/drawing/2014/main" id="{9141A610-9FF9-93D9-46C3-C023EEEE812C}"/>
              </a:ext>
            </a:extLst>
          </p:cNvPr>
          <p:cNvPicPr>
            <a:picLocks noChangeAspect="1"/>
          </p:cNvPicPr>
          <p:nvPr/>
        </p:nvPicPr>
        <p:blipFill rotWithShape="1">
          <a:blip r:embed="rId2"/>
          <a:srcRect l="19128" r="782" b="1"/>
          <a:stretch/>
        </p:blipFill>
        <p:spPr>
          <a:xfrm>
            <a:off x="7597217" y="1937094"/>
            <a:ext cx="3941064" cy="4096512"/>
          </a:xfrm>
          <a:prstGeom prst="rect">
            <a:avLst/>
          </a:prstGeom>
        </p:spPr>
      </p:pic>
    </p:spTree>
    <p:extLst>
      <p:ext uri="{BB962C8B-B14F-4D97-AF65-F5344CB8AC3E}">
        <p14:creationId xmlns:p14="http://schemas.microsoft.com/office/powerpoint/2010/main" val="414212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79FD3E0-752B-4A16-BDF4-AE42E7F5D467}"/>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atin typeface="+mj-lt"/>
                <a:ea typeface="+mj-ea"/>
                <a:cs typeface="+mj-cs"/>
              </a:rPr>
              <a:t>FUTURE SCOPE</a:t>
            </a:r>
          </a:p>
        </p:txBody>
      </p:sp>
      <p:pic>
        <p:nvPicPr>
          <p:cNvPr id="5" name="Picture 4" descr="Hand reaching out to light">
            <a:extLst>
              <a:ext uri="{FF2B5EF4-FFF2-40B4-BE49-F238E27FC236}">
                <a16:creationId xmlns:a16="http://schemas.microsoft.com/office/drawing/2014/main" id="{D13B5059-7F3B-234B-2A4A-67018875650F}"/>
              </a:ext>
            </a:extLst>
          </p:cNvPr>
          <p:cNvPicPr>
            <a:picLocks noChangeAspect="1"/>
          </p:cNvPicPr>
          <p:nvPr/>
        </p:nvPicPr>
        <p:blipFill rotWithShape="1">
          <a:blip r:embed="rId2"/>
          <a:srcRect l="5098" r="35368"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5E26B620-10F2-4B81-9815-0BBDE77F77CB}"/>
              </a:ext>
            </a:extLst>
          </p:cNvPr>
          <p:cNvSpPr txBox="1"/>
          <p:nvPr/>
        </p:nvSpPr>
        <p:spPr>
          <a:xfrm>
            <a:off x="6513788" y="2022058"/>
            <a:ext cx="4840010" cy="4154905"/>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The models can be made more robust and better if it gets trained over variations of video for the same word. </a:t>
            </a:r>
          </a:p>
          <a:p>
            <a:pPr marL="285750" indent="-228600">
              <a:lnSpc>
                <a:spcPct val="90000"/>
              </a:lnSpc>
              <a:spcAft>
                <a:spcPts val="600"/>
              </a:spcAft>
              <a:buFont typeface="Arial" panose="020B0604020202020204" pitchFamily="34" charset="0"/>
              <a:buChar char="•"/>
            </a:pPr>
            <a:r>
              <a:rPr lang="en-US" sz="2000"/>
              <a:t>This objective can be extended to predict a sentence. </a:t>
            </a:r>
          </a:p>
          <a:p>
            <a:pPr marL="285750" indent="-228600">
              <a:lnSpc>
                <a:spcPct val="90000"/>
              </a:lnSpc>
              <a:spcAft>
                <a:spcPts val="600"/>
              </a:spcAft>
              <a:buFont typeface="Arial" panose="020B0604020202020204" pitchFamily="34" charset="0"/>
              <a:buChar char="•"/>
            </a:pPr>
            <a:r>
              <a:rPr lang="en-US" sz="2000" dirty="0"/>
              <a:t>This model can be further scaled up to detect the subject and identify their gestures even in complex background.</a:t>
            </a:r>
          </a:p>
          <a:p>
            <a:pPr marL="285750"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398849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hand writing on a chalkboard&#10;&#10;Description automatically generated">
            <a:extLst>
              <a:ext uri="{FF2B5EF4-FFF2-40B4-BE49-F238E27FC236}">
                <a16:creationId xmlns:a16="http://schemas.microsoft.com/office/drawing/2014/main" id="{B4FBCD38-165B-A180-8EA3-5C25E3473207}"/>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105492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a:normAutofit/>
          </a:bodyPr>
          <a:lstStyle/>
          <a:p>
            <a:r>
              <a:rPr lang="en-US" sz="4000" b="1" u="sng">
                <a:ea typeface="+mj-lt"/>
                <a:cs typeface="+mj-lt"/>
              </a:rPr>
              <a:t>Content</a:t>
            </a:r>
            <a:endParaRPr lang="en-US" sz="4000" b="1" u="sng"/>
          </a:p>
        </p:txBody>
      </p:sp>
      <p:pic>
        <p:nvPicPr>
          <p:cNvPr id="15" name="Picture 14">
            <a:extLst>
              <a:ext uri="{FF2B5EF4-FFF2-40B4-BE49-F238E27FC236}">
                <a16:creationId xmlns:a16="http://schemas.microsoft.com/office/drawing/2014/main" id="{AE6038CA-27AD-BC16-EE7E-9C698857E78B}"/>
              </a:ext>
            </a:extLst>
          </p:cNvPr>
          <p:cNvPicPr>
            <a:picLocks noChangeAspect="1"/>
          </p:cNvPicPr>
          <p:nvPr/>
        </p:nvPicPr>
        <p:blipFill rotWithShape="1">
          <a:blip r:embed="rId2"/>
          <a:srcRect l="18748" r="32730" b="-3"/>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CB29686D-D8D3-F402-611E-7B3EDD6AD893}"/>
              </a:ext>
            </a:extLst>
          </p:cNvPr>
          <p:cNvGraphicFramePr>
            <a:graphicFrameLocks noGrp="1"/>
          </p:cNvGraphicFramePr>
          <p:nvPr>
            <p:ph idx="1"/>
            <p:extLst>
              <p:ext uri="{D42A27DB-BD31-4B8C-83A1-F6EECF244321}">
                <p14:modId xmlns:p14="http://schemas.microsoft.com/office/powerpoint/2010/main" val="525510282"/>
              </p:ext>
            </p:extLst>
          </p:nvPr>
        </p:nvGraphicFramePr>
        <p:xfrm>
          <a:off x="697290" y="1986897"/>
          <a:ext cx="6002110" cy="431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2048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8184" y="174032"/>
            <a:ext cx="10175631" cy="1111843"/>
          </a:xfrm>
        </p:spPr>
        <p:txBody>
          <a:bodyPr anchor="ctr">
            <a:normAutofit/>
          </a:bodyPr>
          <a:lstStyle/>
          <a:p>
            <a:pPr algn="ctr"/>
            <a:r>
              <a:rPr lang="en-US" sz="4000" b="1" u="sng"/>
              <a:t>Introduction</a:t>
            </a:r>
            <a:r>
              <a:rPr lang="en-US" sz="4000"/>
              <a:t> </a:t>
            </a:r>
          </a:p>
        </p:txBody>
      </p:sp>
      <p:sp>
        <p:nvSpPr>
          <p:cNvPr id="3" name="Content Placeholder 2"/>
          <p:cNvSpPr>
            <a:spLocks noGrp="1"/>
          </p:cNvSpPr>
          <p:nvPr>
            <p:ph idx="1"/>
          </p:nvPr>
        </p:nvSpPr>
        <p:spPr>
          <a:xfrm>
            <a:off x="1008184" y="1459907"/>
            <a:ext cx="10175630" cy="767904"/>
          </a:xfrm>
        </p:spPr>
        <p:txBody>
          <a:bodyPr vert="horz" lIns="91440" tIns="45720" rIns="91440" bIns="45720" rtlCol="0" anchor="ctr">
            <a:normAutofit/>
          </a:bodyPr>
          <a:lstStyle/>
          <a:p>
            <a:pPr marL="0" indent="0" algn="ctr">
              <a:buNone/>
            </a:pPr>
            <a:endParaRPr lang="en-US" sz="2000" b="1">
              <a:latin typeface="Calibri Light"/>
              <a:ea typeface="Calibri"/>
              <a:cs typeface="Calibri Light"/>
            </a:endParaRPr>
          </a:p>
          <a:p>
            <a:pPr marL="0" indent="0" algn="ctr">
              <a:buNone/>
            </a:pPr>
            <a:endParaRPr lang="en-US" sz="200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 r="30" b="27740"/>
          <a:stretch/>
        </p:blipFill>
        <p:spPr>
          <a:xfrm>
            <a:off x="832037" y="3744924"/>
            <a:ext cx="10515606" cy="1956640"/>
          </a:xfrm>
          <a:prstGeom prst="rect">
            <a:avLst/>
          </a:prstGeom>
        </p:spPr>
      </p:pic>
      <p:sp>
        <p:nvSpPr>
          <p:cNvPr id="5" name="TextBox 4">
            <a:extLst>
              <a:ext uri="{FF2B5EF4-FFF2-40B4-BE49-F238E27FC236}">
                <a16:creationId xmlns:a16="http://schemas.microsoft.com/office/drawing/2014/main" id="{C36098F2-FEC6-29ED-7935-EC9A0ED3B133}"/>
              </a:ext>
            </a:extLst>
          </p:cNvPr>
          <p:cNvSpPr txBox="1"/>
          <p:nvPr/>
        </p:nvSpPr>
        <p:spPr>
          <a:xfrm>
            <a:off x="832037" y="1277470"/>
            <a:ext cx="1052512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Hearing loss is the most common sensory deficit in humans today. As per WHO estimates in India, there are approximately 63 million people, who are suffering from Significant Auditory Impairment; this places the estimated prevalence at 6.3% in Indian population. As these speech impairments and deaf people need a proper channel to communicate with normal people there is a need for a system. Not all normal people can understand the sign language of impaired people. Our project hence is aimed at converting the sign language gestures into text that is readable for normal people.</a:t>
            </a:r>
            <a:endParaRPr lang="en-US" sz="2000" dirty="0"/>
          </a:p>
        </p:txBody>
      </p:sp>
    </p:spTree>
    <p:extLst>
      <p:ext uri="{BB962C8B-B14F-4D97-AF65-F5344CB8AC3E}">
        <p14:creationId xmlns:p14="http://schemas.microsoft.com/office/powerpoint/2010/main" val="2650954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14300"/>
            <a:ext cx="10515600" cy="809625"/>
          </a:xfrm>
        </p:spPr>
        <p:txBody>
          <a:bodyPr>
            <a:normAutofit/>
          </a:bodyPr>
          <a:lstStyle/>
          <a:p>
            <a:r>
              <a:rPr lang="en-US" sz="3200" b="1" u="sng" dirty="0">
                <a:latin typeface="Calibri Light" panose="020F0302020204030204" pitchFamily="34" charset="0"/>
                <a:cs typeface="Calibri Light" panose="020F0302020204030204" pitchFamily="34" charset="0"/>
              </a:rPr>
              <a:t>Indian Sign Language (ISL)</a:t>
            </a:r>
          </a:p>
        </p:txBody>
      </p:sp>
      <p:sp>
        <p:nvSpPr>
          <p:cNvPr id="3" name="Text Placeholder 2"/>
          <p:cNvSpPr>
            <a:spLocks noGrp="1"/>
          </p:cNvSpPr>
          <p:nvPr>
            <p:ph type="body" idx="1"/>
          </p:nvPr>
        </p:nvSpPr>
        <p:spPr>
          <a:xfrm>
            <a:off x="839788" y="3076574"/>
            <a:ext cx="5157787" cy="657225"/>
          </a:xfrm>
        </p:spPr>
        <p:txBody>
          <a:bodyPr>
            <a:normAutofit fontScale="92500" lnSpcReduction="20000"/>
          </a:bodyPr>
          <a:lstStyle/>
          <a:p>
            <a:r>
              <a:rPr lang="en-US" sz="2800" u="sng" dirty="0">
                <a:latin typeface="+mj-lt"/>
              </a:rPr>
              <a:t>Importance of ISL</a:t>
            </a:r>
          </a:p>
        </p:txBody>
      </p:sp>
      <p:sp>
        <p:nvSpPr>
          <p:cNvPr id="4" name="Content Placeholder 3"/>
          <p:cNvSpPr>
            <a:spLocks noGrp="1"/>
          </p:cNvSpPr>
          <p:nvPr>
            <p:ph sz="half" idx="2"/>
          </p:nvPr>
        </p:nvSpPr>
        <p:spPr>
          <a:xfrm>
            <a:off x="839788" y="3784913"/>
            <a:ext cx="5157787" cy="2630106"/>
          </a:xfrm>
        </p:spPr>
        <p:txBody>
          <a:bodyPr vert="horz" lIns="91440" tIns="45720" rIns="91440" bIns="45720" rtlCol="0" anchor="t">
            <a:noAutofit/>
          </a:bodyPr>
          <a:lstStyle/>
          <a:p>
            <a:endParaRPr lang="en-US" sz="1600" dirty="0"/>
          </a:p>
          <a:p>
            <a:r>
              <a:rPr lang="en-US" sz="1800" dirty="0"/>
              <a:t>ISL plays a crucial role in facilitating communication and social interaction among the deaf community in India.</a:t>
            </a:r>
            <a:endParaRPr lang="en-US" sz="1800">
              <a:cs typeface="Calibri"/>
            </a:endParaRPr>
          </a:p>
          <a:p>
            <a:r>
              <a:rPr lang="en-US" sz="1800" dirty="0"/>
              <a:t> It is estimated that there are over 63 million deaf people in India, and ISL provides them with a means to communicate with each other and with the hearing world.</a:t>
            </a:r>
            <a:endParaRPr lang="en-US" sz="1800" dirty="0">
              <a:cs typeface="Calibri"/>
            </a:endParaRPr>
          </a:p>
        </p:txBody>
      </p:sp>
      <p:sp>
        <p:nvSpPr>
          <p:cNvPr id="5" name="Text Placeholder 4"/>
          <p:cNvSpPr>
            <a:spLocks noGrp="1"/>
          </p:cNvSpPr>
          <p:nvPr>
            <p:ph type="body" sz="quarter" idx="3"/>
          </p:nvPr>
        </p:nvSpPr>
        <p:spPr>
          <a:xfrm>
            <a:off x="6172200" y="3324224"/>
            <a:ext cx="5183188" cy="409573"/>
          </a:xfrm>
        </p:spPr>
        <p:txBody>
          <a:bodyPr>
            <a:normAutofit fontScale="92500" lnSpcReduction="20000"/>
          </a:bodyPr>
          <a:lstStyle/>
          <a:p>
            <a:r>
              <a:rPr lang="en-US" sz="2800" u="sng" dirty="0">
                <a:latin typeface="+mj-lt"/>
              </a:rPr>
              <a:t>ISL and Education</a:t>
            </a:r>
          </a:p>
        </p:txBody>
      </p:sp>
      <p:sp>
        <p:nvSpPr>
          <p:cNvPr id="6" name="Content Placeholder 5"/>
          <p:cNvSpPr>
            <a:spLocks noGrp="1"/>
          </p:cNvSpPr>
          <p:nvPr>
            <p:ph sz="quarter" idx="4"/>
          </p:nvPr>
        </p:nvSpPr>
        <p:spPr>
          <a:xfrm>
            <a:off x="6097073" y="3787460"/>
            <a:ext cx="5183188" cy="2402203"/>
          </a:xfrm>
        </p:spPr>
        <p:txBody>
          <a:bodyPr vert="horz" lIns="91440" tIns="45720" rIns="91440" bIns="45720" rtlCol="0" anchor="t">
            <a:noAutofit/>
          </a:bodyPr>
          <a:lstStyle/>
          <a:p>
            <a:endParaRPr lang="en-US" sz="1600" dirty="0"/>
          </a:p>
          <a:p>
            <a:r>
              <a:rPr lang="en-US" sz="1800" dirty="0"/>
              <a:t>ISL is also important in education for deaf children, as it allows them to access information and participate in classroom discussions. </a:t>
            </a:r>
            <a:endParaRPr lang="en-US" sz="1800">
              <a:cs typeface="Calibri"/>
            </a:endParaRPr>
          </a:p>
          <a:p>
            <a:r>
              <a:rPr lang="en-US" sz="1800" dirty="0"/>
              <a:t>Many schools for the deaf in India use ISL as the primary mode of instruction, and there is a growing movement to recognize ISL as an official language in India.</a:t>
            </a:r>
            <a:endParaRPr lang="en-US" sz="1800"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1590" y="923925"/>
            <a:ext cx="4784407" cy="215264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468" y="923925"/>
            <a:ext cx="4924425" cy="2152649"/>
          </a:xfrm>
          <a:prstGeom prst="rect">
            <a:avLst/>
          </a:prstGeom>
        </p:spPr>
      </p:pic>
    </p:spTree>
    <p:extLst>
      <p:ext uri="{BB962C8B-B14F-4D97-AF65-F5344CB8AC3E}">
        <p14:creationId xmlns:p14="http://schemas.microsoft.com/office/powerpoint/2010/main" val="351104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47013" cy="1434415"/>
          </a:xfrm>
        </p:spPr>
        <p:txBody>
          <a:bodyPr anchor="b">
            <a:normAutofit/>
          </a:bodyPr>
          <a:lstStyle/>
          <a:p>
            <a:r>
              <a:rPr lang="en-US" sz="5400" b="1" u="sng"/>
              <a:t>Objective</a:t>
            </a:r>
          </a:p>
        </p:txBody>
      </p:sp>
      <p:sp>
        <p:nvSpPr>
          <p:cNvPr id="8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7307" r="-1" b="4637"/>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75" name="Content Placeholder 59">
            <a:extLst>
              <a:ext uri="{FF2B5EF4-FFF2-40B4-BE49-F238E27FC236}">
                <a16:creationId xmlns:a16="http://schemas.microsoft.com/office/drawing/2014/main" id="{40B9D111-B808-8A6A-A775-C64DFABF8C6D}"/>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r>
              <a:rPr lang="en-US" sz="2200" dirty="0">
                <a:cs typeface="Calibri"/>
              </a:rPr>
              <a:t>Indian Sign Language(ISL) is a visual language used by the deaf and dumb community in India to communicate with each other and with hearing individuals.</a:t>
            </a:r>
          </a:p>
          <a:p>
            <a:pPr marL="0" indent="0">
              <a:buNone/>
            </a:pPr>
            <a:r>
              <a:rPr lang="en-US" sz="2200" dirty="0">
                <a:cs typeface="Calibri"/>
              </a:rPr>
              <a:t>The objectives of project include:</a:t>
            </a:r>
          </a:p>
          <a:p>
            <a:r>
              <a:rPr lang="en-US" sz="2200" dirty="0">
                <a:cs typeface="Calibri"/>
              </a:rPr>
              <a:t>Reducing communication gap between </a:t>
            </a:r>
            <a:r>
              <a:rPr lang="en-US" sz="2200" dirty="0">
                <a:ea typeface="+mn-lt"/>
                <a:cs typeface="+mn-lt"/>
              </a:rPr>
              <a:t>physically challenged</a:t>
            </a:r>
            <a:r>
              <a:rPr lang="en-US" sz="2200" dirty="0">
                <a:cs typeface="Calibri"/>
              </a:rPr>
              <a:t> people and other normal people.</a:t>
            </a:r>
          </a:p>
          <a:p>
            <a:r>
              <a:rPr lang="en-US" sz="2200" dirty="0">
                <a:cs typeface="Calibri"/>
              </a:rPr>
              <a:t>Through </a:t>
            </a:r>
            <a:r>
              <a:rPr lang="en-US" sz="2200" dirty="0">
                <a:ea typeface="+mn-lt"/>
                <a:cs typeface="+mn-lt"/>
              </a:rPr>
              <a:t>neural network </a:t>
            </a:r>
            <a:r>
              <a:rPr lang="en-US" sz="2200" dirty="0">
                <a:cs typeface="Calibri"/>
              </a:rPr>
              <a:t>implementation that helps recognition of hand signs.</a:t>
            </a:r>
          </a:p>
          <a:p>
            <a:r>
              <a:rPr lang="en-US" sz="2200" dirty="0">
                <a:cs typeface="Calibri"/>
              </a:rPr>
              <a:t>Converting this hand sign into text to speech synthesis.</a:t>
            </a:r>
          </a:p>
        </p:txBody>
      </p:sp>
    </p:spTree>
    <p:extLst>
      <p:ext uri="{BB962C8B-B14F-4D97-AF65-F5344CB8AC3E}">
        <p14:creationId xmlns:p14="http://schemas.microsoft.com/office/powerpoint/2010/main" val="87769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CEA4283-B4A9-462D-8BDE-E050E64E228B}"/>
              </a:ext>
            </a:extLst>
          </p:cNvPr>
          <p:cNvSpPr txBox="1"/>
          <p:nvPr/>
        </p:nvSpPr>
        <p:spPr>
          <a:xfrm>
            <a:off x="838200" y="556995"/>
            <a:ext cx="10515600" cy="11336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b="1" u="sng" kern="1200" dirty="0">
                <a:solidFill>
                  <a:schemeClr val="tx1"/>
                </a:solidFill>
                <a:latin typeface="+mj-lt"/>
                <a:ea typeface="+mj-ea"/>
                <a:cs typeface="+mj-cs"/>
              </a:rPr>
              <a:t>WORKFLOW</a:t>
            </a:r>
          </a:p>
        </p:txBody>
      </p:sp>
      <p:grpSp>
        <p:nvGrpSpPr>
          <p:cNvPr id="3" name="Group 2">
            <a:extLst>
              <a:ext uri="{FF2B5EF4-FFF2-40B4-BE49-F238E27FC236}">
                <a16:creationId xmlns:a16="http://schemas.microsoft.com/office/drawing/2014/main" id="{C6789E53-AAE5-46BC-94D3-EC300063E76E}"/>
              </a:ext>
            </a:extLst>
          </p:cNvPr>
          <p:cNvGrpSpPr/>
          <p:nvPr/>
        </p:nvGrpSpPr>
        <p:grpSpPr>
          <a:xfrm>
            <a:off x="838200" y="1628070"/>
            <a:ext cx="10863673" cy="4859337"/>
            <a:chOff x="838200" y="1628070"/>
            <a:chExt cx="10863673" cy="4859337"/>
          </a:xfrm>
        </p:grpSpPr>
        <p:graphicFrame>
          <p:nvGraphicFramePr>
            <p:cNvPr id="6" name="Diagram 5">
              <a:extLst>
                <a:ext uri="{FF2B5EF4-FFF2-40B4-BE49-F238E27FC236}">
                  <a16:creationId xmlns:a16="http://schemas.microsoft.com/office/drawing/2014/main" id="{FC6BFA39-83C9-4665-88AF-51AD70B6D7D5}"/>
                </a:ext>
              </a:extLst>
            </p:cNvPr>
            <p:cNvGraphicFramePr/>
            <p:nvPr>
              <p:extLst>
                <p:ext uri="{D42A27DB-BD31-4B8C-83A1-F6EECF244321}">
                  <p14:modId xmlns:p14="http://schemas.microsoft.com/office/powerpoint/2010/main" val="1331544120"/>
                </p:ext>
              </p:extLst>
            </p:nvPr>
          </p:nvGraphicFramePr>
          <p:xfrm>
            <a:off x="838200" y="1628070"/>
            <a:ext cx="10863673"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1A6D183A-AA9C-4F49-9C12-9DEEE55E4C33}"/>
                </a:ext>
              </a:extLst>
            </p:cNvPr>
            <p:cNvSpPr/>
            <p:nvPr/>
          </p:nvSpPr>
          <p:spPr>
            <a:xfrm>
              <a:off x="4353888" y="2247683"/>
              <a:ext cx="973123" cy="687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69180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32EA0-C534-4317-BE75-DECA9B341BDF}"/>
              </a:ext>
            </a:extLst>
          </p:cNvPr>
          <p:cNvSpPr txBox="1"/>
          <p:nvPr/>
        </p:nvSpPr>
        <p:spPr>
          <a:xfrm>
            <a:off x="1115736" y="553673"/>
            <a:ext cx="5050172" cy="707886"/>
          </a:xfrm>
          <a:prstGeom prst="rect">
            <a:avLst/>
          </a:prstGeom>
          <a:noFill/>
        </p:spPr>
        <p:txBody>
          <a:bodyPr wrap="square" rtlCol="0">
            <a:spAutoFit/>
          </a:bodyPr>
          <a:lstStyle/>
          <a:p>
            <a:r>
              <a:rPr lang="en-US" sz="4000" b="1" u="sng" dirty="0"/>
              <a:t>DATA SOURCE</a:t>
            </a:r>
            <a:endParaRPr lang="en-IN" sz="4000" b="1" u="sng" dirty="0"/>
          </a:p>
        </p:txBody>
      </p:sp>
      <p:pic>
        <p:nvPicPr>
          <p:cNvPr id="3" name="Picture 2">
            <a:extLst>
              <a:ext uri="{FF2B5EF4-FFF2-40B4-BE49-F238E27FC236}">
                <a16:creationId xmlns:a16="http://schemas.microsoft.com/office/drawing/2014/main" id="{1667EE0A-91F0-4978-BCAE-69D9C2BD33D3}"/>
              </a:ext>
            </a:extLst>
          </p:cNvPr>
          <p:cNvPicPr>
            <a:picLocks noChangeAspect="1"/>
          </p:cNvPicPr>
          <p:nvPr/>
        </p:nvPicPr>
        <p:blipFill>
          <a:blip r:embed="rId2"/>
          <a:stretch>
            <a:fillRect/>
          </a:stretch>
        </p:blipFill>
        <p:spPr>
          <a:xfrm>
            <a:off x="1115736" y="1415409"/>
            <a:ext cx="6679190" cy="4376700"/>
          </a:xfrm>
          <a:prstGeom prst="rect">
            <a:avLst/>
          </a:prstGeom>
        </p:spPr>
      </p:pic>
      <p:sp>
        <p:nvSpPr>
          <p:cNvPr id="4" name="TextBox 3">
            <a:extLst>
              <a:ext uri="{FF2B5EF4-FFF2-40B4-BE49-F238E27FC236}">
                <a16:creationId xmlns:a16="http://schemas.microsoft.com/office/drawing/2014/main" id="{BF03A2EA-A9B7-41DF-A5F3-C2C391725A36}"/>
              </a:ext>
            </a:extLst>
          </p:cNvPr>
          <p:cNvSpPr txBox="1"/>
          <p:nvPr/>
        </p:nvSpPr>
        <p:spPr>
          <a:xfrm>
            <a:off x="8201913" y="1902264"/>
            <a:ext cx="3607266" cy="2308324"/>
          </a:xfrm>
          <a:prstGeom prst="rect">
            <a:avLst/>
          </a:prstGeom>
          <a:noFill/>
        </p:spPr>
        <p:txBody>
          <a:bodyPr wrap="square" rtlCol="0">
            <a:spAutoFit/>
          </a:bodyPr>
          <a:lstStyle/>
          <a:p>
            <a:r>
              <a:rPr lang="en-US" dirty="0"/>
              <a:t>Indian Sign Language Research and Training Centre visions – </a:t>
            </a:r>
          </a:p>
          <a:p>
            <a:r>
              <a:rPr lang="en-US" dirty="0"/>
              <a:t>To build an inclusive society in which equal opportunities are provided for the growth and development of Persons with Disabilities so that they can lead productive, safe and dignified lives.</a:t>
            </a:r>
            <a:endParaRPr lang="en-IN" dirty="0"/>
          </a:p>
        </p:txBody>
      </p:sp>
    </p:spTree>
    <p:extLst>
      <p:ext uri="{BB962C8B-B14F-4D97-AF65-F5344CB8AC3E}">
        <p14:creationId xmlns:p14="http://schemas.microsoft.com/office/powerpoint/2010/main" val="3488200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3EEA24-2B26-422E-8AC3-349F33775D8B}"/>
              </a:ext>
            </a:extLst>
          </p:cNvPr>
          <p:cNvSpPr txBox="1"/>
          <p:nvPr/>
        </p:nvSpPr>
        <p:spPr>
          <a:xfrm>
            <a:off x="872454" y="352338"/>
            <a:ext cx="8456103" cy="1446550"/>
          </a:xfrm>
          <a:prstGeom prst="rect">
            <a:avLst/>
          </a:prstGeom>
          <a:noFill/>
        </p:spPr>
        <p:txBody>
          <a:bodyPr wrap="square" lIns="91440" tIns="45720" rIns="91440" bIns="45720" rtlCol="0" anchor="t">
            <a:spAutoFit/>
          </a:bodyPr>
          <a:lstStyle/>
          <a:p>
            <a:r>
              <a:rPr lang="en-US" sz="4400" b="1" u="sng" dirty="0"/>
              <a:t>DATASET &amp; DATA PREPARATION</a:t>
            </a:r>
            <a:endParaRPr lang="en-IN" sz="4400" b="1" u="sng" dirty="0"/>
          </a:p>
          <a:p>
            <a:endParaRPr lang="en-IN" sz="4400" b="1" dirty="0"/>
          </a:p>
        </p:txBody>
      </p:sp>
      <p:pic>
        <p:nvPicPr>
          <p:cNvPr id="21" name="WhatsApp Video 2023-10-12 at 2.21.30 PM">
            <a:hlinkClick r:id="" action="ppaction://media"/>
            <a:extLst>
              <a:ext uri="{FF2B5EF4-FFF2-40B4-BE49-F238E27FC236}">
                <a16:creationId xmlns:a16="http://schemas.microsoft.com/office/drawing/2014/main" id="{71D17901-398D-412E-8D42-0C5B54E07E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9381" y="1248298"/>
            <a:ext cx="4402395" cy="2220286"/>
          </a:xfrm>
          <a:prstGeom prst="rect">
            <a:avLst/>
          </a:prstGeom>
        </p:spPr>
      </p:pic>
      <p:pic>
        <p:nvPicPr>
          <p:cNvPr id="22" name="Picture 21">
            <a:extLst>
              <a:ext uri="{FF2B5EF4-FFF2-40B4-BE49-F238E27FC236}">
                <a16:creationId xmlns:a16="http://schemas.microsoft.com/office/drawing/2014/main" id="{E41F00DD-AC29-438B-BA7D-FFAD227712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8" y="4026254"/>
            <a:ext cx="4943912" cy="2831746"/>
          </a:xfrm>
          <a:prstGeom prst="rect">
            <a:avLst/>
          </a:prstGeom>
        </p:spPr>
      </p:pic>
      <p:sp>
        <p:nvSpPr>
          <p:cNvPr id="23" name="TextBox 22">
            <a:extLst>
              <a:ext uri="{FF2B5EF4-FFF2-40B4-BE49-F238E27FC236}">
                <a16:creationId xmlns:a16="http://schemas.microsoft.com/office/drawing/2014/main" id="{595F5797-13FC-4552-A5D6-86178EF5268C}"/>
              </a:ext>
            </a:extLst>
          </p:cNvPr>
          <p:cNvSpPr txBox="1"/>
          <p:nvPr/>
        </p:nvSpPr>
        <p:spPr>
          <a:xfrm>
            <a:off x="6023295" y="1798888"/>
            <a:ext cx="4370665"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dirty="0"/>
              <a:t>Video Dataset is used for the Project</a:t>
            </a:r>
            <a:endParaRPr lang="en-IN" b="1" dirty="0"/>
          </a:p>
        </p:txBody>
      </p:sp>
      <p:sp>
        <p:nvSpPr>
          <p:cNvPr id="24" name="TextBox 23">
            <a:extLst>
              <a:ext uri="{FF2B5EF4-FFF2-40B4-BE49-F238E27FC236}">
                <a16:creationId xmlns:a16="http://schemas.microsoft.com/office/drawing/2014/main" id="{30B35A8C-5F14-41D4-A326-3F9CE884C51A}"/>
              </a:ext>
            </a:extLst>
          </p:cNvPr>
          <p:cNvSpPr txBox="1"/>
          <p:nvPr/>
        </p:nvSpPr>
        <p:spPr>
          <a:xfrm>
            <a:off x="6132351" y="4437776"/>
            <a:ext cx="5176009" cy="147732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dirty="0"/>
              <a:t>CV2 and Mediapipe has been used to detect the gestures shown</a:t>
            </a:r>
            <a:endParaRPr lang="en-US" b="1" dirty="0">
              <a:cs typeface="Calibri"/>
            </a:endParaRPr>
          </a:p>
          <a:p>
            <a:pPr marL="285750" indent="-285750">
              <a:buFont typeface="Arial" panose="020B0604020202020204" pitchFamily="34" charset="0"/>
              <a:buChar char="•"/>
            </a:pPr>
            <a:r>
              <a:rPr lang="en-US" b="1" dirty="0"/>
              <a:t>Mediapipe draws landmarks on the subject which tracks the different gestures while describing a word</a:t>
            </a:r>
            <a:endParaRPr lang="en-US" b="1" dirty="0">
              <a:cs typeface="Calibri"/>
            </a:endParaRPr>
          </a:p>
        </p:txBody>
      </p:sp>
    </p:spTree>
    <p:extLst>
      <p:ext uri="{BB962C8B-B14F-4D97-AF65-F5344CB8AC3E}">
        <p14:creationId xmlns:p14="http://schemas.microsoft.com/office/powerpoint/2010/main" val="228020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ECAF9B04-F482-49E0-AC0B-B31353EBC746}"/>
              </a:ext>
            </a:extLst>
          </p:cNvPr>
          <p:cNvPicPr>
            <a:picLocks noChangeAspect="1"/>
          </p:cNvPicPr>
          <p:nvPr/>
        </p:nvPicPr>
        <p:blipFill>
          <a:blip r:embed="rId2"/>
          <a:stretch>
            <a:fillRect/>
          </a:stretch>
        </p:blipFill>
        <p:spPr>
          <a:xfrm>
            <a:off x="732131" y="493215"/>
            <a:ext cx="4755671" cy="2702056"/>
          </a:xfrm>
          <a:prstGeom prst="rect">
            <a:avLst/>
          </a:prstGeom>
        </p:spPr>
      </p:pic>
      <p:pic>
        <p:nvPicPr>
          <p:cNvPr id="3" name="Picture 2">
            <a:extLst>
              <a:ext uri="{FF2B5EF4-FFF2-40B4-BE49-F238E27FC236}">
                <a16:creationId xmlns:a16="http://schemas.microsoft.com/office/drawing/2014/main" id="{FA11E7D2-A7AB-4E9D-B712-F7D79998E2BC}"/>
              </a:ext>
            </a:extLst>
          </p:cNvPr>
          <p:cNvPicPr>
            <a:picLocks noChangeAspect="1"/>
          </p:cNvPicPr>
          <p:nvPr/>
        </p:nvPicPr>
        <p:blipFill>
          <a:blip r:embed="rId3"/>
          <a:stretch>
            <a:fillRect/>
          </a:stretch>
        </p:blipFill>
        <p:spPr>
          <a:xfrm>
            <a:off x="673553" y="3373201"/>
            <a:ext cx="4818966" cy="2841333"/>
          </a:xfrm>
          <a:prstGeom prst="rect">
            <a:avLst/>
          </a:prstGeom>
        </p:spPr>
      </p:pic>
      <p:sp>
        <p:nvSpPr>
          <p:cNvPr id="5" name="TextBox 4">
            <a:extLst>
              <a:ext uri="{FF2B5EF4-FFF2-40B4-BE49-F238E27FC236}">
                <a16:creationId xmlns:a16="http://schemas.microsoft.com/office/drawing/2014/main" id="{8F170F90-A23B-46B2-987E-8EFFBBC60912}"/>
              </a:ext>
            </a:extLst>
          </p:cNvPr>
          <p:cNvSpPr txBox="1"/>
          <p:nvPr/>
        </p:nvSpPr>
        <p:spPr>
          <a:xfrm>
            <a:off x="5885510" y="1547899"/>
            <a:ext cx="4574595" cy="707886"/>
          </a:xfrm>
          <a:prstGeom prst="rect">
            <a:avLst/>
          </a:prstGeom>
          <a:noFill/>
        </p:spPr>
        <p:txBody>
          <a:bodyPr wrap="square" lIns="91440" tIns="45720" rIns="91440" bIns="45720" rtlCol="0" anchor="t">
            <a:spAutoFit/>
          </a:bodyPr>
          <a:lstStyle/>
          <a:p>
            <a:pPr marL="240030" indent="-240030" defTabSz="768096">
              <a:spcAft>
                <a:spcPts val="600"/>
              </a:spcAft>
              <a:buFont typeface="Arial" panose="020B0604020202020204" pitchFamily="34" charset="0"/>
              <a:buChar char="•"/>
            </a:pPr>
            <a:r>
              <a:rPr lang="en-US" sz="2000" kern="1200" dirty="0">
                <a:latin typeface="+mn-lt"/>
                <a:ea typeface="+mn-ea"/>
                <a:cs typeface="+mn-cs"/>
              </a:rPr>
              <a:t>Sequential data has been created with a window of 15 frames</a:t>
            </a:r>
            <a:endParaRPr lang="en-IN" sz="2000" dirty="0"/>
          </a:p>
        </p:txBody>
      </p:sp>
      <p:sp>
        <p:nvSpPr>
          <p:cNvPr id="6" name="TextBox 5">
            <a:extLst>
              <a:ext uri="{FF2B5EF4-FFF2-40B4-BE49-F238E27FC236}">
                <a16:creationId xmlns:a16="http://schemas.microsoft.com/office/drawing/2014/main" id="{72205D7C-3A0C-4791-9CCA-BB307B267FBD}"/>
              </a:ext>
            </a:extLst>
          </p:cNvPr>
          <p:cNvSpPr txBox="1"/>
          <p:nvPr/>
        </p:nvSpPr>
        <p:spPr>
          <a:xfrm>
            <a:off x="5836689" y="3879736"/>
            <a:ext cx="4633054" cy="1708160"/>
          </a:xfrm>
          <a:prstGeom prst="rect">
            <a:avLst/>
          </a:prstGeom>
          <a:noFill/>
        </p:spPr>
        <p:txBody>
          <a:bodyPr wrap="square" lIns="91440" tIns="45720" rIns="91440" bIns="45720" rtlCol="0" anchor="t">
            <a:spAutoFit/>
          </a:bodyPr>
          <a:lstStyle/>
          <a:p>
            <a:pPr marL="240030" indent="-240030" defTabSz="768096">
              <a:spcAft>
                <a:spcPts val="600"/>
              </a:spcAft>
              <a:buFont typeface="Arial" panose="020B0604020202020204" pitchFamily="34" charset="0"/>
              <a:buChar char="•"/>
            </a:pPr>
            <a:r>
              <a:rPr lang="en-US" sz="2000" kern="1200" dirty="0">
                <a:latin typeface="+mn-lt"/>
                <a:ea typeface="+mn-ea"/>
                <a:cs typeface="+mn-cs"/>
              </a:rPr>
              <a:t>Target has been created taking the indexes of the video stored.</a:t>
            </a:r>
            <a:r>
              <a:rPr lang="en-US" sz="2000" dirty="0"/>
              <a:t> </a:t>
            </a:r>
            <a:endParaRPr lang="en-US" sz="2000" kern="1200" dirty="0">
              <a:latin typeface="+mn-lt"/>
              <a:cs typeface="Calibri"/>
            </a:endParaRPr>
          </a:p>
          <a:p>
            <a:pPr marL="240030" indent="-240030" defTabSz="768096">
              <a:spcAft>
                <a:spcPts val="600"/>
              </a:spcAft>
              <a:buFont typeface="Arial" panose="020B0604020202020204" pitchFamily="34" charset="0"/>
              <a:buChar char="•"/>
            </a:pPr>
            <a:r>
              <a:rPr lang="en-US" sz="2000" kern="1200" dirty="0">
                <a:latin typeface="+mn-lt"/>
                <a:ea typeface="+mn-ea"/>
                <a:cs typeface="+mn-cs"/>
              </a:rPr>
              <a:t>First and last 24 indexes are made 0 to handle the</a:t>
            </a:r>
            <a:r>
              <a:rPr lang="en-US" sz="2000" dirty="0"/>
              <a:t> </a:t>
            </a:r>
            <a:r>
              <a:rPr lang="en-US" sz="2000" kern="1200" dirty="0">
                <a:latin typeface="+mn-lt"/>
                <a:ea typeface="+mn-ea"/>
                <a:cs typeface="+mn-cs"/>
              </a:rPr>
              <a:t> part where the person is not doing any gesture</a:t>
            </a:r>
            <a:endParaRPr lang="en-IN" sz="2000" dirty="0"/>
          </a:p>
        </p:txBody>
      </p:sp>
    </p:spTree>
    <p:extLst>
      <p:ext uri="{BB962C8B-B14F-4D97-AF65-F5344CB8AC3E}">
        <p14:creationId xmlns:p14="http://schemas.microsoft.com/office/powerpoint/2010/main" val="1156494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TotalTime>
  <Words>713</Words>
  <Application>Microsoft Office PowerPoint</Application>
  <PresentationFormat>Widescreen</PresentationFormat>
  <Paragraphs>69</Paragraphs>
  <Slides>15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Indian Sign Language Interpretation Integrating Pose Detection and Speech Synthesis</vt:lpstr>
      <vt:lpstr>Content</vt:lpstr>
      <vt:lpstr>Introduction </vt:lpstr>
      <vt:lpstr>Indian Sign Language (ISL)</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Impact Areas As per importance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Shivam Sah</dc:creator>
  <cp:lastModifiedBy>Anubhab Koley</cp:lastModifiedBy>
  <cp:revision>466</cp:revision>
  <dcterms:created xsi:type="dcterms:W3CDTF">2023-10-11T08:42:03Z</dcterms:created>
  <dcterms:modified xsi:type="dcterms:W3CDTF">2023-10-13T08:29:28Z</dcterms:modified>
</cp:coreProperties>
</file>